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media/image11.jpg" ContentType="image/jpg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media/image15.jpg" ContentType="image/jpg"/>
  <Override PartName="/ppt/notesSlides/notesSlide10.xml" ContentType="application/vnd.openxmlformats-officedocument.presentationml.notesSlide+xml"/>
  <Override PartName="/ppt/media/image16.jpg" ContentType="image/jpg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media/image19.jpg" ContentType="image/jpg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media/image20.jpg" ContentType="image/jpg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media/image24.jpg" ContentType="image/jpg"/>
  <Override PartName="/ppt/notesSlides/notesSlide18.xml" ContentType="application/vnd.openxmlformats-officedocument.presentationml.notesSlide+xml"/>
  <Override PartName="/ppt/media/image25.jpg" ContentType="image/jpg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media/image27.jpg" ContentType="image/jpg"/>
  <Override PartName="/ppt/notesSlides/notesSlide21.xml" ContentType="application/vnd.openxmlformats-officedocument.presentationml.notesSlide+xml"/>
  <Override PartName="/ppt/media/image28.jpg" ContentType="image/jpg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media/image31.jpg" ContentType="image/jpg"/>
  <Override PartName="/ppt/notesSlides/notesSlide25.xml" ContentType="application/vnd.openxmlformats-officedocument.presentationml.notesSlide+xml"/>
  <Override PartName="/ppt/media/image32.jpg" ContentType="image/jpg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media/image40.jpg" ContentType="image/jpg"/>
  <Override PartName="/ppt/media/image41.jpg" ContentType="image/jpg"/>
  <Override PartName="/ppt/media/image42.jpg" ContentType="image/jpg"/>
  <Override PartName="/ppt/media/image43.jpg" ContentType="image/jpg"/>
  <Override PartName="/ppt/media/image44.jpg" ContentType="image/jpg"/>
  <Override PartName="/ppt/media/image45.jpg" ContentType="image/jpg"/>
  <Override PartName="/ppt/media/image46.jpg" ContentType="image/jpg"/>
  <Override PartName="/ppt/media/image47.jpg" ContentType="image/jpg"/>
  <Override PartName="/ppt/media/image48.jpg" ContentType="image/jpg"/>
  <Override PartName="/ppt/media/image49.jpg" ContentType="image/jpg"/>
  <Override PartName="/ppt/media/image50.jpg" ContentType="image/jpg"/>
  <Override PartName="/ppt/media/image56.jpg" ContentType="image/jpg"/>
  <Override PartName="/ppt/media/image61.jpg" ContentType="image/jpg"/>
  <Override PartName="/ppt/media/image108.jpg" ContentType="image/jpg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9"/>
  </p:notesMasterIdLst>
  <p:handoutMasterIdLst>
    <p:handoutMasterId r:id="rId70"/>
  </p:handoutMasterIdLst>
  <p:sldIdLst>
    <p:sldId id="259" r:id="rId2"/>
    <p:sldId id="258" r:id="rId3"/>
    <p:sldId id="260" r:id="rId4"/>
    <p:sldId id="262" r:id="rId5"/>
    <p:sldId id="261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88" r:id="rId19"/>
    <p:sldId id="276" r:id="rId20"/>
    <p:sldId id="277" r:id="rId21"/>
    <p:sldId id="280" r:id="rId22"/>
    <p:sldId id="281" r:id="rId23"/>
    <p:sldId id="283" r:id="rId24"/>
    <p:sldId id="284" r:id="rId25"/>
    <p:sldId id="285" r:id="rId26"/>
    <p:sldId id="286" r:id="rId27"/>
    <p:sldId id="289" r:id="rId28"/>
    <p:sldId id="290" r:id="rId29"/>
    <p:sldId id="449" r:id="rId30"/>
    <p:sldId id="292" r:id="rId31"/>
    <p:sldId id="293" r:id="rId32"/>
    <p:sldId id="294" r:id="rId33"/>
    <p:sldId id="295" r:id="rId34"/>
    <p:sldId id="296" r:id="rId35"/>
    <p:sldId id="297" r:id="rId36"/>
    <p:sldId id="298" r:id="rId37"/>
    <p:sldId id="299" r:id="rId38"/>
    <p:sldId id="300" r:id="rId39"/>
    <p:sldId id="301" r:id="rId40"/>
    <p:sldId id="311" r:id="rId41"/>
    <p:sldId id="314" r:id="rId42"/>
    <p:sldId id="315" r:id="rId43"/>
    <p:sldId id="316" r:id="rId44"/>
    <p:sldId id="312" r:id="rId45"/>
    <p:sldId id="313" r:id="rId46"/>
    <p:sldId id="317" r:id="rId47"/>
    <p:sldId id="318" r:id="rId48"/>
    <p:sldId id="319" r:id="rId49"/>
    <p:sldId id="320" r:id="rId50"/>
    <p:sldId id="321" r:id="rId51"/>
    <p:sldId id="322" r:id="rId52"/>
    <p:sldId id="323" r:id="rId53"/>
    <p:sldId id="324" r:id="rId54"/>
    <p:sldId id="326" r:id="rId55"/>
    <p:sldId id="328" r:id="rId56"/>
    <p:sldId id="329" r:id="rId57"/>
    <p:sldId id="330" r:id="rId58"/>
    <p:sldId id="331" r:id="rId59"/>
    <p:sldId id="332" r:id="rId60"/>
    <p:sldId id="333" r:id="rId61"/>
    <p:sldId id="334" r:id="rId62"/>
    <p:sldId id="335" r:id="rId63"/>
    <p:sldId id="336" r:id="rId64"/>
    <p:sldId id="337" r:id="rId65"/>
    <p:sldId id="338" r:id="rId66"/>
    <p:sldId id="339" r:id="rId67"/>
    <p:sldId id="448" r:id="rId6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4AE3D198-1B57-354A-95DB-5DE3C345C964}">
          <p14:sldIdLst>
            <p14:sldId id="259"/>
            <p14:sldId id="258"/>
          </p14:sldIdLst>
        </p14:section>
        <p14:section name="Intro Cloud Computing" id="{C9CB1579-4C71-4BB2-ABC4-5ACC937296BE}">
          <p14:sldIdLst>
            <p14:sldId id="260"/>
            <p14:sldId id="262"/>
            <p14:sldId id="261"/>
            <p14:sldId id="263"/>
            <p14:sldId id="264"/>
          </p14:sldIdLst>
        </p14:section>
        <p14:section name="AWS Introcduction" id="{306E8182-0E14-4203-A4B4-620ED7ECEB9D}">
          <p14:sldIdLst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</p14:sldIdLst>
        </p14:section>
        <p14:section name="AWS Compute" id="{E1DBFB16-7D62-47D7-A22C-610F9847AA50}">
          <p14:sldIdLst>
            <p14:sldId id="288"/>
            <p14:sldId id="276"/>
            <p14:sldId id="277"/>
            <p14:sldId id="280"/>
            <p14:sldId id="281"/>
            <p14:sldId id="283"/>
            <p14:sldId id="284"/>
            <p14:sldId id="285"/>
            <p14:sldId id="286"/>
          </p14:sldIdLst>
        </p14:section>
        <p14:section name="AWS Networking" id="{20638EE3-1587-4BA2-ABD4-281C6224BFEA}">
          <p14:sldIdLst>
            <p14:sldId id="289"/>
            <p14:sldId id="290"/>
            <p14:sldId id="449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</p14:sldIdLst>
        </p14:section>
        <p14:section name="AWS S3" id="{E369B9D2-71A2-4BE7-919C-AB8B9C5848A5}">
          <p14:sldIdLst>
            <p14:sldId id="311"/>
            <p14:sldId id="314"/>
            <p14:sldId id="315"/>
            <p14:sldId id="316"/>
            <p14:sldId id="312"/>
            <p14:sldId id="313"/>
            <p14:sldId id="317"/>
            <p14:sldId id="318"/>
            <p14:sldId id="319"/>
            <p14:sldId id="320"/>
            <p14:sldId id="321"/>
          </p14:sldIdLst>
        </p14:section>
        <p14:section name="AWS DB" id="{FDB596B0-6C3C-41F8-A431-BA8BC29A9091}">
          <p14:sldIdLst>
            <p14:sldId id="322"/>
            <p14:sldId id="323"/>
            <p14:sldId id="324"/>
            <p14:sldId id="326"/>
            <p14:sldId id="328"/>
            <p14:sldId id="329"/>
            <p14:sldId id="330"/>
            <p14:sldId id="331"/>
            <p14:sldId id="332"/>
            <p14:sldId id="333"/>
            <p14:sldId id="334"/>
            <p14:sldId id="335"/>
            <p14:sldId id="336"/>
            <p14:sldId id="337"/>
            <p14:sldId id="338"/>
            <p14:sldId id="339"/>
            <p14:sldId id="448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Quang Nguyễn Văn" initials="QV" lastIdx="4" clrIdx="0">
    <p:extLst>
      <p:ext uri="{19B8F6BF-5375-455C-9EA6-DF929625EA0E}">
        <p15:presenceInfo xmlns:p15="http://schemas.microsoft.com/office/powerpoint/2012/main" userId="S::quangnvse05839@fpt.edu.vn::5cf2a177-6661-4384-b711-f11bc28df4e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666666"/>
    <a:srgbClr val="805AD5"/>
    <a:srgbClr val="553C9A"/>
    <a:srgbClr val="B794F4"/>
    <a:srgbClr val="E9D8FD"/>
    <a:srgbClr val="D6BCFA"/>
    <a:srgbClr val="FAF5FF"/>
    <a:srgbClr val="FFF2CD"/>
    <a:srgbClr val="9D9D9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C9A3AEA-3E98-6AD4-82BE-00954F7DA8FF}" v="9" dt="2020-09-09T15:38:25.008"/>
    <p1510:client id="{2AF6F1ED-CE19-6AEA-E6B9-01EFCACD63BF}" v="393" dt="2020-09-10T00:16:58.291"/>
    <p1510:client id="{42E66A63-9413-3F5D-D33E-C01FADE34E1C}" v="1" dt="2020-09-09T09:51:11.45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390" autoAdjust="0"/>
    <p:restoredTop sz="73962" autoAdjust="0"/>
  </p:normalViewPr>
  <p:slideViewPr>
    <p:cSldViewPr snapToGrid="0">
      <p:cViewPr varScale="1">
        <p:scale>
          <a:sx n="59" d="100"/>
          <a:sy n="59" d="100"/>
        </p:scale>
        <p:origin x="1194" y="78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notesViewPr>
    <p:cSldViewPr snapToGrid="0">
      <p:cViewPr>
        <p:scale>
          <a:sx n="1" d="2"/>
          <a:sy n="1" d="2"/>
        </p:scale>
        <p:origin x="4632" y="113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microsoft.com/office/2016/11/relationships/changesInfo" Target="changesInfos/changesInfo1.xml"/><Relationship Id="rId7" Type="http://schemas.openxmlformats.org/officeDocument/2006/relationships/slide" Target="slides/slide6.xml"/><Relationship Id="rId71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77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handoutMaster" Target="handoutMasters/handoutMaster1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arry Trần" userId="S::nhattqse05439@fpt.edu.vn::99d52f79-a969-4ed9-91ac-24eeb853cfd5" providerId="AD" clId="Web-{B4502541-4BC8-EE3F-2B05-6E10BD054BD1}"/>
    <pc:docChg chg="modSld">
      <pc:chgData name="Harry Trần" userId="S::nhattqse05439@fpt.edu.vn::99d52f79-a969-4ed9-91ac-24eeb853cfd5" providerId="AD" clId="Web-{B4502541-4BC8-EE3F-2B05-6E10BD054BD1}" dt="2020-09-04T13:24:11.454" v="96" actId="20577"/>
      <pc:docMkLst>
        <pc:docMk/>
      </pc:docMkLst>
      <pc:sldChg chg="modSp">
        <pc:chgData name="Harry Trần" userId="S::nhattqse05439@fpt.edu.vn::99d52f79-a969-4ed9-91ac-24eeb853cfd5" providerId="AD" clId="Web-{B4502541-4BC8-EE3F-2B05-6E10BD054BD1}" dt="2020-09-04T13:20:51.625" v="86" actId="20577"/>
        <pc:sldMkLst>
          <pc:docMk/>
          <pc:sldMk cId="2474838182" sldId="297"/>
        </pc:sldMkLst>
        <pc:spChg chg="mod">
          <ac:chgData name="Harry Trần" userId="S::nhattqse05439@fpt.edu.vn::99d52f79-a969-4ed9-91ac-24eeb853cfd5" providerId="AD" clId="Web-{B4502541-4BC8-EE3F-2B05-6E10BD054BD1}" dt="2020-09-04T13:20:51.625" v="86" actId="20577"/>
          <ac:spMkLst>
            <pc:docMk/>
            <pc:sldMk cId="2474838182" sldId="297"/>
            <ac:spMk id="4" creationId="{909021D4-6FDE-284C-A4BC-F091F6AD25C3}"/>
          </ac:spMkLst>
        </pc:spChg>
      </pc:sldChg>
      <pc:sldChg chg="addSp modSp">
        <pc:chgData name="Harry Trần" userId="S::nhattqse05439@fpt.edu.vn::99d52f79-a969-4ed9-91ac-24eeb853cfd5" providerId="AD" clId="Web-{B4502541-4BC8-EE3F-2B05-6E10BD054BD1}" dt="2020-09-04T13:18:50.656" v="81" actId="20577"/>
        <pc:sldMkLst>
          <pc:docMk/>
          <pc:sldMk cId="1399002079" sldId="300"/>
        </pc:sldMkLst>
        <pc:spChg chg="add mod">
          <ac:chgData name="Harry Trần" userId="S::nhattqse05439@fpt.edu.vn::99d52f79-a969-4ed9-91ac-24eeb853cfd5" providerId="AD" clId="Web-{B4502541-4BC8-EE3F-2B05-6E10BD054BD1}" dt="2020-09-04T13:18:50.656" v="81" actId="20577"/>
          <ac:spMkLst>
            <pc:docMk/>
            <pc:sldMk cId="1399002079" sldId="300"/>
            <ac:spMk id="2" creationId="{2C6B1333-0955-4DEB-BCA0-0681E8DED786}"/>
          </ac:spMkLst>
        </pc:spChg>
      </pc:sldChg>
      <pc:sldChg chg="modSp">
        <pc:chgData name="Harry Trần" userId="S::nhattqse05439@fpt.edu.vn::99d52f79-a969-4ed9-91ac-24eeb853cfd5" providerId="AD" clId="Web-{B4502541-4BC8-EE3F-2B05-6E10BD054BD1}" dt="2020-09-04T13:24:10.735" v="95" actId="20577"/>
        <pc:sldMkLst>
          <pc:docMk/>
          <pc:sldMk cId="2800015334" sldId="303"/>
        </pc:sldMkLst>
        <pc:spChg chg="mod">
          <ac:chgData name="Harry Trần" userId="S::nhattqse05439@fpt.edu.vn::99d52f79-a969-4ed9-91ac-24eeb853cfd5" providerId="AD" clId="Web-{B4502541-4BC8-EE3F-2B05-6E10BD054BD1}" dt="2020-09-04T13:24:10.735" v="95" actId="20577"/>
          <ac:spMkLst>
            <pc:docMk/>
            <pc:sldMk cId="2800015334" sldId="303"/>
            <ac:spMk id="5" creationId="{3573D734-A814-AF45-BF3D-E41F25F6FD72}"/>
          </ac:spMkLst>
        </pc:spChg>
      </pc:sldChg>
      <pc:sldChg chg="addSp delSp modSp">
        <pc:chgData name="Harry Trần" userId="S::nhattqse05439@fpt.edu.vn::99d52f79-a969-4ed9-91ac-24eeb853cfd5" providerId="AD" clId="Web-{B4502541-4BC8-EE3F-2B05-6E10BD054BD1}" dt="2020-09-04T13:16:39.343" v="68" actId="1076"/>
        <pc:sldMkLst>
          <pc:docMk/>
          <pc:sldMk cId="489369608" sldId="342"/>
        </pc:sldMkLst>
        <pc:spChg chg="add mod">
          <ac:chgData name="Harry Trần" userId="S::nhattqse05439@fpt.edu.vn::99d52f79-a969-4ed9-91ac-24eeb853cfd5" providerId="AD" clId="Web-{B4502541-4BC8-EE3F-2B05-6E10BD054BD1}" dt="2020-09-04T13:16:39.343" v="68" actId="1076"/>
          <ac:spMkLst>
            <pc:docMk/>
            <pc:sldMk cId="489369608" sldId="342"/>
            <ac:spMk id="2" creationId="{848DD750-DEC8-429C-B6F6-89B9A8CA2419}"/>
          </ac:spMkLst>
        </pc:spChg>
        <pc:spChg chg="add del mod">
          <ac:chgData name="Harry Trần" userId="S::nhattqse05439@fpt.edu.vn::99d52f79-a969-4ed9-91ac-24eeb853cfd5" providerId="AD" clId="Web-{B4502541-4BC8-EE3F-2B05-6E10BD054BD1}" dt="2020-09-04T13:13:41.451" v="50"/>
          <ac:spMkLst>
            <pc:docMk/>
            <pc:sldMk cId="489369608" sldId="342"/>
            <ac:spMk id="3" creationId="{A2B871AA-B866-4716-B6D3-FCFFC38BC030}"/>
          </ac:spMkLst>
        </pc:spChg>
        <pc:spChg chg="add del mod">
          <ac:chgData name="Harry Trần" userId="S::nhattqse05439@fpt.edu.vn::99d52f79-a969-4ed9-91ac-24eeb853cfd5" providerId="AD" clId="Web-{B4502541-4BC8-EE3F-2B05-6E10BD054BD1}" dt="2020-09-04T13:12:37.592" v="13"/>
          <ac:spMkLst>
            <pc:docMk/>
            <pc:sldMk cId="489369608" sldId="342"/>
            <ac:spMk id="10" creationId="{043D03A4-000E-455C-88C8-210CB6F1D99F}"/>
          </ac:spMkLst>
        </pc:spChg>
        <pc:spChg chg="mod">
          <ac:chgData name="Harry Trần" userId="S::nhattqse05439@fpt.edu.vn::99d52f79-a969-4ed9-91ac-24eeb853cfd5" providerId="AD" clId="Web-{B4502541-4BC8-EE3F-2B05-6E10BD054BD1}" dt="2020-09-04T13:12:04.857" v="10" actId="20577"/>
          <ac:spMkLst>
            <pc:docMk/>
            <pc:sldMk cId="489369608" sldId="342"/>
            <ac:spMk id="12" creationId="{A5E59C02-1B68-C245-A64C-358203583753}"/>
          </ac:spMkLst>
        </pc:spChg>
      </pc:sldChg>
    </pc:docChg>
  </pc:docChgLst>
  <pc:docChgLst>
    <pc:chgData name="Harry Trần" userId="99d52f79-a969-4ed9-91ac-24eeb853cfd5" providerId="ADAL" clId="{1F1B066F-0293-1743-AC03-E6B9D5D78ADB}"/>
    <pc:docChg chg="undo custSel addSld delSld modSld sldOrd modMainMaster modSection">
      <pc:chgData name="Harry Trần" userId="99d52f79-a969-4ed9-91ac-24eeb853cfd5" providerId="ADAL" clId="{1F1B066F-0293-1743-AC03-E6B9D5D78ADB}" dt="2020-09-09T16:55:49.207" v="4337" actId="20577"/>
      <pc:docMkLst>
        <pc:docMk/>
      </pc:docMkLst>
      <pc:sldChg chg="addSp modSp">
        <pc:chgData name="Harry Trần" userId="99d52f79-a969-4ed9-91ac-24eeb853cfd5" providerId="ADAL" clId="{1F1B066F-0293-1743-AC03-E6B9D5D78ADB}" dt="2020-09-09T09:29:42.607" v="3527" actId="1076"/>
        <pc:sldMkLst>
          <pc:docMk/>
          <pc:sldMk cId="2864216183" sldId="256"/>
        </pc:sldMkLst>
        <pc:spChg chg="mod">
          <ac:chgData name="Harry Trần" userId="99d52f79-a969-4ed9-91ac-24eeb853cfd5" providerId="ADAL" clId="{1F1B066F-0293-1743-AC03-E6B9D5D78ADB}" dt="2020-09-05T09:44:26.182" v="2609" actId="20577"/>
          <ac:spMkLst>
            <pc:docMk/>
            <pc:sldMk cId="2864216183" sldId="256"/>
            <ac:spMk id="2" creationId="{F21F6E5A-B4F4-6842-9F94-4E07148D12F7}"/>
          </ac:spMkLst>
        </pc:spChg>
        <pc:spChg chg="mod">
          <ac:chgData name="Harry Trần" userId="99d52f79-a969-4ed9-91ac-24eeb853cfd5" providerId="ADAL" clId="{1F1B066F-0293-1743-AC03-E6B9D5D78ADB}" dt="2020-09-09T09:29:38.871" v="3526" actId="1076"/>
          <ac:spMkLst>
            <pc:docMk/>
            <pc:sldMk cId="2864216183" sldId="256"/>
            <ac:spMk id="9" creationId="{F88F8C8E-2902-0048-8F11-27271A457F99}"/>
          </ac:spMkLst>
        </pc:spChg>
        <pc:picChg chg="add mod">
          <ac:chgData name="Harry Trần" userId="99d52f79-a969-4ed9-91ac-24eeb853cfd5" providerId="ADAL" clId="{1F1B066F-0293-1743-AC03-E6B9D5D78ADB}" dt="2020-09-09T09:29:42.607" v="3527" actId="1076"/>
          <ac:picMkLst>
            <pc:docMk/>
            <pc:sldMk cId="2864216183" sldId="256"/>
            <ac:picMk id="4" creationId="{53E461FD-EEC9-9C40-B9F3-109FF714974F}"/>
          </ac:picMkLst>
        </pc:picChg>
      </pc:sldChg>
      <pc:sldChg chg="modTransition">
        <pc:chgData name="Harry Trần" userId="99d52f79-a969-4ed9-91ac-24eeb853cfd5" providerId="ADAL" clId="{1F1B066F-0293-1743-AC03-E6B9D5D78ADB}" dt="2020-09-08T10:11:34.695" v="3152"/>
        <pc:sldMkLst>
          <pc:docMk/>
          <pc:sldMk cId="4014487601" sldId="257"/>
        </pc:sldMkLst>
      </pc:sldChg>
      <pc:sldChg chg="modSp modTransition">
        <pc:chgData name="Harry Trần" userId="99d52f79-a969-4ed9-91ac-24eeb853cfd5" providerId="ADAL" clId="{1F1B066F-0293-1743-AC03-E6B9D5D78ADB}" dt="2020-09-09T09:03:47.521" v="3432" actId="1076"/>
        <pc:sldMkLst>
          <pc:docMk/>
          <pc:sldMk cId="4144604936" sldId="261"/>
        </pc:sldMkLst>
        <pc:graphicFrameChg chg="mod modGraphic">
          <ac:chgData name="Harry Trần" userId="99d52f79-a969-4ed9-91ac-24eeb853cfd5" providerId="ADAL" clId="{1F1B066F-0293-1743-AC03-E6B9D5D78ADB}" dt="2020-09-09T08:38:35.436" v="3318"/>
          <ac:graphicFrameMkLst>
            <pc:docMk/>
            <pc:sldMk cId="4144604936" sldId="261"/>
            <ac:graphicFrameMk id="6" creationId="{261DD499-D8A0-7140-9471-B15CE5A7825F}"/>
          </ac:graphicFrameMkLst>
        </pc:graphicFrameChg>
        <pc:graphicFrameChg chg="mod modGraphic">
          <ac:chgData name="Harry Trần" userId="99d52f79-a969-4ed9-91ac-24eeb853cfd5" providerId="ADAL" clId="{1F1B066F-0293-1743-AC03-E6B9D5D78ADB}" dt="2020-09-09T09:03:43.783" v="3431"/>
          <ac:graphicFrameMkLst>
            <pc:docMk/>
            <pc:sldMk cId="4144604936" sldId="261"/>
            <ac:graphicFrameMk id="10" creationId="{98B3BD51-B866-4741-83A6-51C2515232E6}"/>
          </ac:graphicFrameMkLst>
        </pc:graphicFrameChg>
        <pc:graphicFrameChg chg="mod modGraphic">
          <ac:chgData name="Harry Trần" userId="99d52f79-a969-4ed9-91ac-24eeb853cfd5" providerId="ADAL" clId="{1F1B066F-0293-1743-AC03-E6B9D5D78ADB}" dt="2020-09-09T09:03:47.521" v="3432" actId="1076"/>
          <ac:graphicFrameMkLst>
            <pc:docMk/>
            <pc:sldMk cId="4144604936" sldId="261"/>
            <ac:graphicFrameMk id="14" creationId="{330F17E9-40EE-3747-AA14-5755165683A0}"/>
          </ac:graphicFrameMkLst>
        </pc:graphicFrameChg>
        <pc:graphicFrameChg chg="mod modGraphic">
          <ac:chgData name="Harry Trần" userId="99d52f79-a969-4ed9-91ac-24eeb853cfd5" providerId="ADAL" clId="{1F1B066F-0293-1743-AC03-E6B9D5D78ADB}" dt="2020-09-09T08:45:41.433" v="3388"/>
          <ac:graphicFrameMkLst>
            <pc:docMk/>
            <pc:sldMk cId="4144604936" sldId="261"/>
            <ac:graphicFrameMk id="16" creationId="{C92E5F4C-04A9-5645-8E12-2AFA4AA68DDB}"/>
          </ac:graphicFrameMkLst>
        </pc:graphicFrameChg>
        <pc:graphicFrameChg chg="mod modGraphic">
          <ac:chgData name="Harry Trần" userId="99d52f79-a969-4ed9-91ac-24eeb853cfd5" providerId="ADAL" clId="{1F1B066F-0293-1743-AC03-E6B9D5D78ADB}" dt="2020-09-09T08:46:47.376" v="3403"/>
          <ac:graphicFrameMkLst>
            <pc:docMk/>
            <pc:sldMk cId="4144604936" sldId="261"/>
            <ac:graphicFrameMk id="24" creationId="{FB3EFA56-1FC8-E844-BBED-B76040051545}"/>
          </ac:graphicFrameMkLst>
        </pc:graphicFrameChg>
        <pc:graphicFrameChg chg="mod modGraphic">
          <ac:chgData name="Harry Trần" userId="99d52f79-a969-4ed9-91ac-24eeb853cfd5" providerId="ADAL" clId="{1F1B066F-0293-1743-AC03-E6B9D5D78ADB}" dt="2020-09-09T08:47:54.837" v="3412"/>
          <ac:graphicFrameMkLst>
            <pc:docMk/>
            <pc:sldMk cId="4144604936" sldId="261"/>
            <ac:graphicFrameMk id="33" creationId="{3E045FB6-FE90-7A46-A52E-44C38A1F16E0}"/>
          </ac:graphicFrameMkLst>
        </pc:graphicFrameChg>
      </pc:sldChg>
      <pc:sldChg chg="modSp modTransition">
        <pc:chgData name="Harry Trần" userId="99d52f79-a969-4ed9-91ac-24eeb853cfd5" providerId="ADAL" clId="{1F1B066F-0293-1743-AC03-E6B9D5D78ADB}" dt="2020-09-08T10:13:12.762" v="3157"/>
        <pc:sldMkLst>
          <pc:docMk/>
          <pc:sldMk cId="71851195" sldId="265"/>
        </pc:sldMkLst>
        <pc:spChg chg="mod">
          <ac:chgData name="Harry Trần" userId="99d52f79-a969-4ed9-91ac-24eeb853cfd5" providerId="ADAL" clId="{1F1B066F-0293-1743-AC03-E6B9D5D78ADB}" dt="2020-09-05T04:47:17.845" v="2562" actId="20577"/>
          <ac:spMkLst>
            <pc:docMk/>
            <pc:sldMk cId="71851195" sldId="265"/>
            <ac:spMk id="17" creationId="{5821FC27-0BF2-4EAA-B44E-28B5D0CC2E79}"/>
          </ac:spMkLst>
        </pc:spChg>
      </pc:sldChg>
      <pc:sldChg chg="modSp modTransition">
        <pc:chgData name="Harry Trần" userId="99d52f79-a969-4ed9-91ac-24eeb853cfd5" providerId="ADAL" clId="{1F1B066F-0293-1743-AC03-E6B9D5D78ADB}" dt="2020-09-08T10:15:54.811" v="3172"/>
        <pc:sldMkLst>
          <pc:docMk/>
          <pc:sldMk cId="286967040" sldId="270"/>
        </pc:sldMkLst>
        <pc:spChg chg="mod">
          <ac:chgData name="Harry Trần" userId="99d52f79-a969-4ed9-91ac-24eeb853cfd5" providerId="ADAL" clId="{1F1B066F-0293-1743-AC03-E6B9D5D78ADB}" dt="2020-09-08T10:01:29.461" v="3106" actId="14100"/>
          <ac:spMkLst>
            <pc:docMk/>
            <pc:sldMk cId="286967040" sldId="270"/>
            <ac:spMk id="16" creationId="{D0034781-43BC-764F-9030-D3E3FD0126CF}"/>
          </ac:spMkLst>
        </pc:spChg>
        <pc:spChg chg="mod">
          <ac:chgData name="Harry Trần" userId="99d52f79-a969-4ed9-91ac-24eeb853cfd5" providerId="ADAL" clId="{1F1B066F-0293-1743-AC03-E6B9D5D78ADB}" dt="2020-09-08T10:15:50.299" v="3171" actId="20577"/>
          <ac:spMkLst>
            <pc:docMk/>
            <pc:sldMk cId="286967040" sldId="270"/>
            <ac:spMk id="23" creationId="{B655A2D4-1038-7D4A-9F35-7DDC0A5C997C}"/>
          </ac:spMkLst>
        </pc:spChg>
        <pc:picChg chg="mod">
          <ac:chgData name="Harry Trần" userId="99d52f79-a969-4ed9-91ac-24eeb853cfd5" providerId="ADAL" clId="{1F1B066F-0293-1743-AC03-E6B9D5D78ADB}" dt="2020-09-08T10:01:33.758" v="3107" actId="1076"/>
          <ac:picMkLst>
            <pc:docMk/>
            <pc:sldMk cId="286967040" sldId="270"/>
            <ac:picMk id="17" creationId="{4DB05EC8-FD0A-6349-9A61-EBA18BE09E43}"/>
          </ac:picMkLst>
        </pc:picChg>
      </pc:sldChg>
      <pc:sldChg chg="addSp delSp modSp modTransition modAnim">
        <pc:chgData name="Harry Trần" userId="99d52f79-a969-4ed9-91ac-24eeb853cfd5" providerId="ADAL" clId="{1F1B066F-0293-1743-AC03-E6B9D5D78ADB}" dt="2020-09-08T10:15:44.219" v="3170"/>
        <pc:sldMkLst>
          <pc:docMk/>
          <pc:sldMk cId="3587210160" sldId="271"/>
        </pc:sldMkLst>
        <pc:spChg chg="del">
          <ac:chgData name="Harry Trần" userId="99d52f79-a969-4ed9-91ac-24eeb853cfd5" providerId="ADAL" clId="{1F1B066F-0293-1743-AC03-E6B9D5D78ADB}" dt="2020-09-04T14:55:37.159" v="420" actId="478"/>
          <ac:spMkLst>
            <pc:docMk/>
            <pc:sldMk cId="3587210160" sldId="271"/>
            <ac:spMk id="4" creationId="{BE6F0850-FE97-AF4A-B438-73A08289F6E4}"/>
          </ac:spMkLst>
        </pc:spChg>
        <pc:spChg chg="add del mod">
          <ac:chgData name="Harry Trần" userId="99d52f79-a969-4ed9-91ac-24eeb853cfd5" providerId="ADAL" clId="{1F1B066F-0293-1743-AC03-E6B9D5D78ADB}" dt="2020-09-04T14:51:00.002" v="383"/>
          <ac:spMkLst>
            <pc:docMk/>
            <pc:sldMk cId="3587210160" sldId="271"/>
            <ac:spMk id="7" creationId="{568B9604-7A16-7242-8748-882F1F0AD761}"/>
          </ac:spMkLst>
        </pc:spChg>
        <pc:spChg chg="mod">
          <ac:chgData name="Harry Trần" userId="99d52f79-a969-4ed9-91ac-24eeb853cfd5" providerId="ADAL" clId="{1F1B066F-0293-1743-AC03-E6B9D5D78ADB}" dt="2020-09-08T09:58:57.348" v="3098" actId="1076"/>
          <ac:spMkLst>
            <pc:docMk/>
            <pc:sldMk cId="3587210160" sldId="271"/>
            <ac:spMk id="9" creationId="{EBA18911-B0D8-C041-B9C9-1A99B582F637}"/>
          </ac:spMkLst>
        </pc:spChg>
        <pc:spChg chg="mod">
          <ac:chgData name="Harry Trần" userId="99d52f79-a969-4ed9-91ac-24eeb853cfd5" providerId="ADAL" clId="{1F1B066F-0293-1743-AC03-E6B9D5D78ADB}" dt="2020-09-08T09:58:50.381" v="3097" actId="1076"/>
          <ac:spMkLst>
            <pc:docMk/>
            <pc:sldMk cId="3587210160" sldId="271"/>
            <ac:spMk id="13" creationId="{51736563-CC4D-B641-9D1E-0A1815890934}"/>
          </ac:spMkLst>
        </pc:spChg>
        <pc:spChg chg="mod">
          <ac:chgData name="Harry Trần" userId="99d52f79-a969-4ed9-91ac-24eeb853cfd5" providerId="ADAL" clId="{1F1B066F-0293-1743-AC03-E6B9D5D78ADB}" dt="2020-09-04T15:08:11.860" v="450" actId="14100"/>
          <ac:spMkLst>
            <pc:docMk/>
            <pc:sldMk cId="3587210160" sldId="271"/>
            <ac:spMk id="14" creationId="{C2D1932C-8701-E843-9257-5C44F01094FE}"/>
          </ac:spMkLst>
        </pc:spChg>
        <pc:spChg chg="mod">
          <ac:chgData name="Harry Trần" userId="99d52f79-a969-4ed9-91ac-24eeb853cfd5" providerId="ADAL" clId="{1F1B066F-0293-1743-AC03-E6B9D5D78ADB}" dt="2020-09-08T09:59:09.212" v="3100" actId="1076"/>
          <ac:spMkLst>
            <pc:docMk/>
            <pc:sldMk cId="3587210160" sldId="271"/>
            <ac:spMk id="16" creationId="{DDF2951D-123D-E340-92F4-A1B28F72757A}"/>
          </ac:spMkLst>
        </pc:spChg>
        <pc:spChg chg="mod">
          <ac:chgData name="Harry Trần" userId="99d52f79-a969-4ed9-91ac-24eeb853cfd5" providerId="ADAL" clId="{1F1B066F-0293-1743-AC03-E6B9D5D78ADB}" dt="2020-09-08T09:59:01.445" v="3099" actId="1076"/>
          <ac:spMkLst>
            <pc:docMk/>
            <pc:sldMk cId="3587210160" sldId="271"/>
            <ac:spMk id="19" creationId="{14F68038-B4B4-CA45-98C2-4421B20B08ED}"/>
          </ac:spMkLst>
        </pc:spChg>
        <pc:spChg chg="mod">
          <ac:chgData name="Harry Trần" userId="99d52f79-a969-4ed9-91ac-24eeb853cfd5" providerId="ADAL" clId="{1F1B066F-0293-1743-AC03-E6B9D5D78ADB}" dt="2020-09-08T09:59:13.629" v="3101" actId="1076"/>
          <ac:spMkLst>
            <pc:docMk/>
            <pc:sldMk cId="3587210160" sldId="271"/>
            <ac:spMk id="33" creationId="{673DAD11-309A-1446-9ABE-358437BF091C}"/>
          </ac:spMkLst>
        </pc:spChg>
        <pc:spChg chg="mod">
          <ac:chgData name="Harry Trần" userId="99d52f79-a969-4ed9-91ac-24eeb853cfd5" providerId="ADAL" clId="{1F1B066F-0293-1743-AC03-E6B9D5D78ADB}" dt="2020-09-04T14:57:41.568" v="435" actId="14100"/>
          <ac:spMkLst>
            <pc:docMk/>
            <pc:sldMk cId="3587210160" sldId="271"/>
            <ac:spMk id="34" creationId="{EAB8D71D-7554-ED43-A362-09EE3442DB18}"/>
          </ac:spMkLst>
        </pc:spChg>
        <pc:spChg chg="mod">
          <ac:chgData name="Harry Trần" userId="99d52f79-a969-4ed9-91ac-24eeb853cfd5" providerId="ADAL" clId="{1F1B066F-0293-1743-AC03-E6B9D5D78ADB}" dt="2020-09-04T14:55:04.255" v="416" actId="1076"/>
          <ac:spMkLst>
            <pc:docMk/>
            <pc:sldMk cId="3587210160" sldId="271"/>
            <ac:spMk id="41" creationId="{F3E24299-D309-3741-B1BA-BC66642067B0}"/>
          </ac:spMkLst>
        </pc:spChg>
        <pc:spChg chg="mod">
          <ac:chgData name="Harry Trần" userId="99d52f79-a969-4ed9-91ac-24eeb853cfd5" providerId="ADAL" clId="{1F1B066F-0293-1743-AC03-E6B9D5D78ADB}" dt="2020-09-04T14:58:04.065" v="437" actId="1076"/>
          <ac:spMkLst>
            <pc:docMk/>
            <pc:sldMk cId="3587210160" sldId="271"/>
            <ac:spMk id="45" creationId="{C23486E4-3C16-4D4C-9A41-9AE909735234}"/>
          </ac:spMkLst>
        </pc:spChg>
        <pc:spChg chg="mod">
          <ac:chgData name="Harry Trần" userId="99d52f79-a969-4ed9-91ac-24eeb853cfd5" providerId="ADAL" clId="{1F1B066F-0293-1743-AC03-E6B9D5D78ADB}" dt="2020-09-04T14:58:04.065" v="437" actId="1076"/>
          <ac:spMkLst>
            <pc:docMk/>
            <pc:sldMk cId="3587210160" sldId="271"/>
            <ac:spMk id="46" creationId="{1E5F0828-E42F-C544-9664-768490F9B64B}"/>
          </ac:spMkLst>
        </pc:spChg>
        <pc:spChg chg="mod">
          <ac:chgData name="Harry Trần" userId="99d52f79-a969-4ed9-91ac-24eeb853cfd5" providerId="ADAL" clId="{1F1B066F-0293-1743-AC03-E6B9D5D78ADB}" dt="2020-09-04T14:58:04.065" v="437" actId="1076"/>
          <ac:spMkLst>
            <pc:docMk/>
            <pc:sldMk cId="3587210160" sldId="271"/>
            <ac:spMk id="47" creationId="{0C9DB838-2EA0-184E-89AD-8C35BEAAA660}"/>
          </ac:spMkLst>
        </pc:spChg>
        <pc:spChg chg="mod">
          <ac:chgData name="Harry Trần" userId="99d52f79-a969-4ed9-91ac-24eeb853cfd5" providerId="ADAL" clId="{1F1B066F-0293-1743-AC03-E6B9D5D78ADB}" dt="2020-09-04T14:58:04.065" v="437" actId="1076"/>
          <ac:spMkLst>
            <pc:docMk/>
            <pc:sldMk cId="3587210160" sldId="271"/>
            <ac:spMk id="48" creationId="{12DA7B36-30EC-684D-9C53-01CAE4038579}"/>
          </ac:spMkLst>
        </pc:spChg>
        <pc:spChg chg="mod">
          <ac:chgData name="Harry Trần" userId="99d52f79-a969-4ed9-91ac-24eeb853cfd5" providerId="ADAL" clId="{1F1B066F-0293-1743-AC03-E6B9D5D78ADB}" dt="2020-09-04T14:58:38.913" v="442" actId="1076"/>
          <ac:spMkLst>
            <pc:docMk/>
            <pc:sldMk cId="3587210160" sldId="271"/>
            <ac:spMk id="55" creationId="{41CF02F0-7917-8649-8BE8-0DC7391E3AB1}"/>
          </ac:spMkLst>
        </pc:spChg>
        <pc:spChg chg="mod">
          <ac:chgData name="Harry Trần" userId="99d52f79-a969-4ed9-91ac-24eeb853cfd5" providerId="ADAL" clId="{1F1B066F-0293-1743-AC03-E6B9D5D78ADB}" dt="2020-09-04T14:58:38.913" v="442" actId="1076"/>
          <ac:spMkLst>
            <pc:docMk/>
            <pc:sldMk cId="3587210160" sldId="271"/>
            <ac:spMk id="56" creationId="{240F8598-542E-C340-86D3-6C5ACE230E6B}"/>
          </ac:spMkLst>
        </pc:spChg>
        <pc:spChg chg="mod">
          <ac:chgData name="Harry Trần" userId="99d52f79-a969-4ed9-91ac-24eeb853cfd5" providerId="ADAL" clId="{1F1B066F-0293-1743-AC03-E6B9D5D78ADB}" dt="2020-09-04T14:58:38.913" v="442" actId="1076"/>
          <ac:spMkLst>
            <pc:docMk/>
            <pc:sldMk cId="3587210160" sldId="271"/>
            <ac:spMk id="57" creationId="{D6F795DC-C241-4D4E-88D0-C00BB403735D}"/>
          </ac:spMkLst>
        </pc:spChg>
        <pc:spChg chg="mod">
          <ac:chgData name="Harry Trần" userId="99d52f79-a969-4ed9-91ac-24eeb853cfd5" providerId="ADAL" clId="{1F1B066F-0293-1743-AC03-E6B9D5D78ADB}" dt="2020-09-04T14:59:08.593" v="449" actId="1076"/>
          <ac:spMkLst>
            <pc:docMk/>
            <pc:sldMk cId="3587210160" sldId="271"/>
            <ac:spMk id="59" creationId="{993A5F3E-8994-CD4C-8F80-9E96D3EBD655}"/>
          </ac:spMkLst>
        </pc:spChg>
        <pc:spChg chg="mod">
          <ac:chgData name="Harry Trần" userId="99d52f79-a969-4ed9-91ac-24eeb853cfd5" providerId="ADAL" clId="{1F1B066F-0293-1743-AC03-E6B9D5D78ADB}" dt="2020-09-04T14:59:08.593" v="449" actId="1076"/>
          <ac:spMkLst>
            <pc:docMk/>
            <pc:sldMk cId="3587210160" sldId="271"/>
            <ac:spMk id="60" creationId="{2D9EF843-1E3F-FA4A-8A01-53E15BF8FEAD}"/>
          </ac:spMkLst>
        </pc:spChg>
        <pc:spChg chg="add mod">
          <ac:chgData name="Harry Trần" userId="99d52f79-a969-4ed9-91ac-24eeb853cfd5" providerId="ADAL" clId="{1F1B066F-0293-1743-AC03-E6B9D5D78ADB}" dt="2020-09-04T14:50:26.074" v="374" actId="164"/>
          <ac:spMkLst>
            <pc:docMk/>
            <pc:sldMk cId="3587210160" sldId="271"/>
            <ac:spMk id="63" creationId="{2ADC834D-A441-C94D-AC4A-6F4391F9355B}"/>
          </ac:spMkLst>
        </pc:spChg>
        <pc:spChg chg="mod">
          <ac:chgData name="Harry Trần" userId="99d52f79-a969-4ed9-91ac-24eeb853cfd5" providerId="ADAL" clId="{1F1B066F-0293-1743-AC03-E6B9D5D78ADB}" dt="2020-09-04T14:54:52.415" v="413" actId="1076"/>
          <ac:spMkLst>
            <pc:docMk/>
            <pc:sldMk cId="3587210160" sldId="271"/>
            <ac:spMk id="73" creationId="{C88E042D-F151-B44C-8F15-C00EE31D45DC}"/>
          </ac:spMkLst>
        </pc:spChg>
        <pc:spChg chg="mod">
          <ac:chgData name="Harry Trần" userId="99d52f79-a969-4ed9-91ac-24eeb853cfd5" providerId="ADAL" clId="{1F1B066F-0293-1743-AC03-E6B9D5D78ADB}" dt="2020-09-08T10:15:42.346" v="3169" actId="20577"/>
          <ac:spMkLst>
            <pc:docMk/>
            <pc:sldMk cId="3587210160" sldId="271"/>
            <ac:spMk id="74" creationId="{6418B152-53C2-B847-BC08-28195C9DE0B0}"/>
          </ac:spMkLst>
        </pc:spChg>
        <pc:spChg chg="mod">
          <ac:chgData name="Harry Trần" userId="99d52f79-a969-4ed9-91ac-24eeb853cfd5" providerId="ADAL" clId="{1F1B066F-0293-1743-AC03-E6B9D5D78ADB}" dt="2020-09-04T14:58:38.913" v="442" actId="1076"/>
          <ac:spMkLst>
            <pc:docMk/>
            <pc:sldMk cId="3587210160" sldId="271"/>
            <ac:spMk id="75" creationId="{5F6A5DD1-BA3E-D34F-A174-55E113DBC788}"/>
          </ac:spMkLst>
        </pc:spChg>
        <pc:grpChg chg="add del mod">
          <ac:chgData name="Harry Trần" userId="99d52f79-a969-4ed9-91ac-24eeb853cfd5" providerId="ADAL" clId="{1F1B066F-0293-1743-AC03-E6B9D5D78ADB}" dt="2020-09-04T14:50:35.932" v="375"/>
          <ac:grpSpMkLst>
            <pc:docMk/>
            <pc:sldMk cId="3587210160" sldId="271"/>
            <ac:grpSpMk id="6" creationId="{FA6CBBD1-2E14-DA4D-80C8-8FF18AF738AC}"/>
          </ac:grpSpMkLst>
        </pc:grpChg>
        <pc:grpChg chg="add mod">
          <ac:chgData name="Harry Trần" userId="99d52f79-a969-4ed9-91ac-24eeb853cfd5" providerId="ADAL" clId="{1F1B066F-0293-1743-AC03-E6B9D5D78ADB}" dt="2020-09-04T14:50:56.921" v="381" actId="164"/>
          <ac:grpSpMkLst>
            <pc:docMk/>
            <pc:sldMk cId="3587210160" sldId="271"/>
            <ac:grpSpMk id="8" creationId="{A3B57A5C-E699-534A-A35C-8C12E70DF032}"/>
          </ac:grpSpMkLst>
        </pc:grpChg>
        <pc:grpChg chg="add mod">
          <ac:chgData name="Harry Trần" userId="99d52f79-a969-4ed9-91ac-24eeb853cfd5" providerId="ADAL" clId="{1F1B066F-0293-1743-AC03-E6B9D5D78ADB}" dt="2020-09-04T14:55:23.241" v="419" actId="164"/>
          <ac:grpSpMkLst>
            <pc:docMk/>
            <pc:sldMk cId="3587210160" sldId="271"/>
            <ac:grpSpMk id="29" creationId="{995ABA60-0C2D-1142-A92E-82945E3BE676}"/>
          </ac:grpSpMkLst>
        </pc:grpChg>
        <pc:grpChg chg="del">
          <ac:chgData name="Harry Trần" userId="99d52f79-a969-4ed9-91ac-24eeb853cfd5" providerId="ADAL" clId="{1F1B066F-0293-1743-AC03-E6B9D5D78ADB}" dt="2020-09-04T14:53:52.823" v="398" actId="478"/>
          <ac:grpSpMkLst>
            <pc:docMk/>
            <pc:sldMk cId="3587210160" sldId="271"/>
            <ac:grpSpMk id="43" creationId="{C1CF21B5-7FCC-FB46-A9E1-B72AC3DC17AE}"/>
          </ac:grpSpMkLst>
        </pc:grpChg>
        <pc:grpChg chg="mod">
          <ac:chgData name="Harry Trần" userId="99d52f79-a969-4ed9-91ac-24eeb853cfd5" providerId="ADAL" clId="{1F1B066F-0293-1743-AC03-E6B9D5D78ADB}" dt="2020-09-04T14:55:23.241" v="419" actId="164"/>
          <ac:grpSpMkLst>
            <pc:docMk/>
            <pc:sldMk cId="3587210160" sldId="271"/>
            <ac:grpSpMk id="44" creationId="{7E271A3E-3BA3-D846-A110-B7BF6D86C083}"/>
          </ac:grpSpMkLst>
        </pc:grpChg>
        <pc:grpChg chg="mod">
          <ac:chgData name="Harry Trần" userId="99d52f79-a969-4ed9-91ac-24eeb853cfd5" providerId="ADAL" clId="{1F1B066F-0293-1743-AC03-E6B9D5D78ADB}" dt="2020-09-04T14:57:31.873" v="434" actId="1076"/>
          <ac:grpSpMkLst>
            <pc:docMk/>
            <pc:sldMk cId="3587210160" sldId="271"/>
            <ac:grpSpMk id="53" creationId="{895035B6-186E-ED44-93F2-95AA4E3B9626}"/>
          </ac:grpSpMkLst>
        </pc:grpChg>
        <pc:grpChg chg="mod">
          <ac:chgData name="Harry Trần" userId="99d52f79-a969-4ed9-91ac-24eeb853cfd5" providerId="ADAL" clId="{1F1B066F-0293-1743-AC03-E6B9D5D78ADB}" dt="2020-09-04T14:50:56.921" v="381" actId="164"/>
          <ac:grpSpMkLst>
            <pc:docMk/>
            <pc:sldMk cId="3587210160" sldId="271"/>
            <ac:grpSpMk id="64" creationId="{409FF3A3-DF19-674E-881F-72A963F325E3}"/>
          </ac:grpSpMkLst>
        </pc:grpChg>
        <pc:grpChg chg="add mod">
          <ac:chgData name="Harry Trần" userId="99d52f79-a969-4ed9-91ac-24eeb853cfd5" providerId="ADAL" clId="{1F1B066F-0293-1743-AC03-E6B9D5D78ADB}" dt="2020-09-04T14:50:56.921" v="381" actId="164"/>
          <ac:grpSpMkLst>
            <pc:docMk/>
            <pc:sldMk cId="3587210160" sldId="271"/>
            <ac:grpSpMk id="69" creationId="{09448C3E-E792-1542-8E47-953BC33630DE}"/>
          </ac:grpSpMkLst>
        </pc:grpChg>
        <pc:grpChg chg="mod">
          <ac:chgData name="Harry Trần" userId="99d52f79-a969-4ed9-91ac-24eeb853cfd5" providerId="ADAL" clId="{1F1B066F-0293-1743-AC03-E6B9D5D78ADB}" dt="2020-09-04T14:52:00.902" v="385" actId="1076"/>
          <ac:grpSpMkLst>
            <pc:docMk/>
            <pc:sldMk cId="3587210160" sldId="271"/>
            <ac:grpSpMk id="72" creationId="{0627BECA-2540-DD4B-A924-937CE3693FFC}"/>
          </ac:grpSpMkLst>
        </pc:grpChg>
        <pc:grpChg chg="mod">
          <ac:chgData name="Harry Trần" userId="99d52f79-a969-4ed9-91ac-24eeb853cfd5" providerId="ADAL" clId="{1F1B066F-0293-1743-AC03-E6B9D5D78ADB}" dt="2020-09-04T14:55:15.991" v="418" actId="1076"/>
          <ac:grpSpMkLst>
            <pc:docMk/>
            <pc:sldMk cId="3587210160" sldId="271"/>
            <ac:grpSpMk id="76" creationId="{8F71EDE6-BD5B-954E-BAA3-AC5F4FF25887}"/>
          </ac:grpSpMkLst>
        </pc:grpChg>
        <pc:picChg chg="add mod">
          <ac:chgData name="Harry Trần" userId="99d52f79-a969-4ed9-91ac-24eeb853cfd5" providerId="ADAL" clId="{1F1B066F-0293-1743-AC03-E6B9D5D78ADB}" dt="2020-09-04T14:50:26.074" v="374" actId="164"/>
          <ac:picMkLst>
            <pc:docMk/>
            <pc:sldMk cId="3587210160" sldId="271"/>
            <ac:picMk id="5" creationId="{AC0711F7-3B66-B847-AC19-59318AB97245}"/>
          </ac:picMkLst>
        </pc:picChg>
        <pc:picChg chg="add del">
          <ac:chgData name="Harry Trần" userId="99d52f79-a969-4ed9-91ac-24eeb853cfd5" providerId="ADAL" clId="{1F1B066F-0293-1743-AC03-E6B9D5D78ADB}" dt="2020-09-04T14:53:54.454" v="400"/>
          <ac:picMkLst>
            <pc:docMk/>
            <pc:sldMk cId="3587210160" sldId="271"/>
            <ac:picMk id="10" creationId="{1E5E7F36-8CD8-5C41-A80B-603315FA6593}"/>
          </ac:picMkLst>
        </pc:picChg>
        <pc:picChg chg="mod">
          <ac:chgData name="Harry Trần" userId="99d52f79-a969-4ed9-91ac-24eeb853cfd5" providerId="ADAL" clId="{1F1B066F-0293-1743-AC03-E6B9D5D78ADB}" dt="2020-09-04T14:57:53.538" v="436" actId="14100"/>
          <ac:picMkLst>
            <pc:docMk/>
            <pc:sldMk cId="3587210160" sldId="271"/>
            <ac:picMk id="21" creationId="{82B3A662-0D57-FC43-BF56-B01A5A2EB5CB}"/>
          </ac:picMkLst>
        </pc:picChg>
        <pc:picChg chg="mod">
          <ac:chgData name="Harry Trần" userId="99d52f79-a969-4ed9-91ac-24eeb853cfd5" providerId="ADAL" clId="{1F1B066F-0293-1743-AC03-E6B9D5D78ADB}" dt="2020-09-04T14:57:53.538" v="436" actId="14100"/>
          <ac:picMkLst>
            <pc:docMk/>
            <pc:sldMk cId="3587210160" sldId="271"/>
            <ac:picMk id="22" creationId="{991D9E14-7895-7A42-B797-C4C3D2128D07}"/>
          </ac:picMkLst>
        </pc:picChg>
        <pc:picChg chg="mod">
          <ac:chgData name="Harry Trần" userId="99d52f79-a969-4ed9-91ac-24eeb853cfd5" providerId="ADAL" clId="{1F1B066F-0293-1743-AC03-E6B9D5D78ADB}" dt="2020-09-04T14:57:53.538" v="436" actId="14100"/>
          <ac:picMkLst>
            <pc:docMk/>
            <pc:sldMk cId="3587210160" sldId="271"/>
            <ac:picMk id="23" creationId="{FAD0A12F-FBAA-D547-95FA-217E7EC92A13}"/>
          </ac:picMkLst>
        </pc:picChg>
        <pc:picChg chg="mod">
          <ac:chgData name="Harry Trần" userId="99d52f79-a969-4ed9-91ac-24eeb853cfd5" providerId="ADAL" clId="{1F1B066F-0293-1743-AC03-E6B9D5D78ADB}" dt="2020-09-04T14:57:53.538" v="436" actId="14100"/>
          <ac:picMkLst>
            <pc:docMk/>
            <pc:sldMk cId="3587210160" sldId="271"/>
            <ac:picMk id="26" creationId="{AA4A96CB-18EA-6A48-8C72-4BA8F58516EF}"/>
          </ac:picMkLst>
        </pc:picChg>
        <pc:picChg chg="mod">
          <ac:chgData name="Harry Trần" userId="99d52f79-a969-4ed9-91ac-24eeb853cfd5" providerId="ADAL" clId="{1F1B066F-0293-1743-AC03-E6B9D5D78ADB}" dt="2020-09-04T14:54:48.799" v="412" actId="1076"/>
          <ac:picMkLst>
            <pc:docMk/>
            <pc:sldMk cId="3587210160" sldId="271"/>
            <ac:picMk id="27" creationId="{4BE11B11-5890-4D49-807B-C853B8CB74C0}"/>
          </ac:picMkLst>
        </pc:picChg>
        <pc:picChg chg="add mod">
          <ac:chgData name="Harry Trần" userId="99d52f79-a969-4ed9-91ac-24eeb853cfd5" providerId="ADAL" clId="{1F1B066F-0293-1743-AC03-E6B9D5D78ADB}" dt="2020-09-04T14:55:23.241" v="419" actId="164"/>
          <ac:picMkLst>
            <pc:docMk/>
            <pc:sldMk cId="3587210160" sldId="271"/>
            <ac:picMk id="28" creationId="{A884CE61-3697-B343-9600-4938C950AB84}"/>
          </ac:picMkLst>
        </pc:picChg>
        <pc:picChg chg="del">
          <ac:chgData name="Harry Trần" userId="99d52f79-a969-4ed9-91ac-24eeb853cfd5" providerId="ADAL" clId="{1F1B066F-0293-1743-AC03-E6B9D5D78ADB}" dt="2020-09-04T14:53:52.823" v="398" actId="478"/>
          <ac:picMkLst>
            <pc:docMk/>
            <pc:sldMk cId="3587210160" sldId="271"/>
            <ac:picMk id="38" creationId="{881D98EB-1528-3148-8CCB-5A18508AAB54}"/>
          </ac:picMkLst>
        </pc:picChg>
        <pc:picChg chg="mod">
          <ac:chgData name="Harry Trần" userId="99d52f79-a969-4ed9-91ac-24eeb853cfd5" providerId="ADAL" clId="{1F1B066F-0293-1743-AC03-E6B9D5D78ADB}" dt="2020-09-04T14:59:00.232" v="448" actId="1076"/>
          <ac:picMkLst>
            <pc:docMk/>
            <pc:sldMk cId="3587210160" sldId="271"/>
            <ac:picMk id="39" creationId="{5D55063B-4234-E243-BC49-090ACFD88E16}"/>
          </ac:picMkLst>
        </pc:picChg>
      </pc:sldChg>
      <pc:sldChg chg="addSp delSp modSp modTransition modAnim">
        <pc:chgData name="Harry Trần" userId="99d52f79-a969-4ed9-91ac-24eeb853cfd5" providerId="ADAL" clId="{1F1B066F-0293-1743-AC03-E6B9D5D78ADB}" dt="2020-09-09T16:18:56.166" v="4148" actId="1076"/>
        <pc:sldMkLst>
          <pc:docMk/>
          <pc:sldMk cId="2451248368" sldId="273"/>
        </pc:sldMkLst>
        <pc:spChg chg="add mod">
          <ac:chgData name="Harry Trần" userId="99d52f79-a969-4ed9-91ac-24eeb853cfd5" providerId="ADAL" clId="{1F1B066F-0293-1743-AC03-E6B9D5D78ADB}" dt="2020-09-04T09:46:26.401" v="55" actId="20577"/>
          <ac:spMkLst>
            <pc:docMk/>
            <pc:sldMk cId="2451248368" sldId="273"/>
            <ac:spMk id="4" creationId="{B26949BD-096B-3C4C-99A1-123E19174A54}"/>
          </ac:spMkLst>
        </pc:spChg>
        <pc:spChg chg="del mod">
          <ac:chgData name="Harry Trần" userId="99d52f79-a969-4ed9-91ac-24eeb853cfd5" providerId="ADAL" clId="{1F1B066F-0293-1743-AC03-E6B9D5D78ADB}" dt="2020-09-04T09:46:28.811" v="56" actId="478"/>
          <ac:spMkLst>
            <pc:docMk/>
            <pc:sldMk cId="2451248368" sldId="273"/>
            <ac:spMk id="7" creationId="{50BCDE36-92EA-6E4A-BFD0-7BD89CEA685D}"/>
          </ac:spMkLst>
        </pc:spChg>
        <pc:grpChg chg="add mod">
          <ac:chgData name="Harry Trần" userId="99d52f79-a969-4ed9-91ac-24eeb853cfd5" providerId="ADAL" clId="{1F1B066F-0293-1743-AC03-E6B9D5D78ADB}" dt="2020-09-09T16:18:56.166" v="4148" actId="1076"/>
          <ac:grpSpMkLst>
            <pc:docMk/>
            <pc:sldMk cId="2451248368" sldId="273"/>
            <ac:grpSpMk id="5" creationId="{831B92ED-CE3E-6F4F-9664-01D872DCC06A}"/>
          </ac:grpSpMkLst>
        </pc:grpChg>
        <pc:graphicFrameChg chg="mod modGraphic">
          <ac:chgData name="Harry Trần" userId="99d52f79-a969-4ed9-91ac-24eeb853cfd5" providerId="ADAL" clId="{1F1B066F-0293-1743-AC03-E6B9D5D78ADB}" dt="2020-09-09T09:30:43.784" v="3533" actId="20577"/>
          <ac:graphicFrameMkLst>
            <pc:docMk/>
            <pc:sldMk cId="2451248368" sldId="273"/>
            <ac:graphicFrameMk id="6" creationId="{02770F31-1C72-BA4E-BDA2-44E155488ED2}"/>
          </ac:graphicFrameMkLst>
        </pc:graphicFrameChg>
      </pc:sldChg>
      <pc:sldChg chg="addSp delSp modSp delAnim modAnim">
        <pc:chgData name="Harry Trần" userId="99d52f79-a969-4ed9-91ac-24eeb853cfd5" providerId="ADAL" clId="{1F1B066F-0293-1743-AC03-E6B9D5D78ADB}" dt="2020-09-09T11:50:09.996" v="4144" actId="20577"/>
        <pc:sldMkLst>
          <pc:docMk/>
          <pc:sldMk cId="48017505" sldId="275"/>
        </pc:sldMkLst>
        <pc:spChg chg="add del mod">
          <ac:chgData name="Harry Trần" userId="99d52f79-a969-4ed9-91ac-24eeb853cfd5" providerId="ADAL" clId="{1F1B066F-0293-1743-AC03-E6B9D5D78ADB}" dt="2020-09-06T04:11:53.908" v="2959"/>
          <ac:spMkLst>
            <pc:docMk/>
            <pc:sldMk cId="48017505" sldId="275"/>
            <ac:spMk id="2" creationId="{AD0BAEC4-F761-474C-8BB7-672B8B969380}"/>
          </ac:spMkLst>
        </pc:spChg>
        <pc:spChg chg="del">
          <ac:chgData name="Harry Trần" userId="99d52f79-a969-4ed9-91ac-24eeb853cfd5" providerId="ADAL" clId="{1F1B066F-0293-1743-AC03-E6B9D5D78ADB}" dt="2020-09-05T14:59:22.562" v="2697" actId="478"/>
          <ac:spMkLst>
            <pc:docMk/>
            <pc:sldMk cId="48017505" sldId="275"/>
            <ac:spMk id="2" creationId="{FB4F4EB7-EEE3-8C46-A5F9-EA273EA7A995}"/>
          </ac:spMkLst>
        </pc:spChg>
        <pc:spChg chg="add del">
          <ac:chgData name="Harry Trần" userId="99d52f79-a969-4ed9-91ac-24eeb853cfd5" providerId="ADAL" clId="{1F1B066F-0293-1743-AC03-E6B9D5D78ADB}" dt="2020-09-05T15:01:49.459" v="2700"/>
          <ac:spMkLst>
            <pc:docMk/>
            <pc:sldMk cId="48017505" sldId="275"/>
            <ac:spMk id="4" creationId="{7C27E6C6-C9E7-0D46-832C-419D21968762}"/>
          </ac:spMkLst>
        </pc:spChg>
        <pc:spChg chg="add del">
          <ac:chgData name="Harry Trần" userId="99d52f79-a969-4ed9-91ac-24eeb853cfd5" providerId="ADAL" clId="{1F1B066F-0293-1743-AC03-E6B9D5D78ADB}" dt="2020-09-05T15:02:21.247" v="2702" actId="478"/>
          <ac:spMkLst>
            <pc:docMk/>
            <pc:sldMk cId="48017505" sldId="275"/>
            <ac:spMk id="13" creationId="{29D0EC5C-E8A7-7441-9AA2-7985FE75FF5F}"/>
          </ac:spMkLst>
        </pc:spChg>
        <pc:spChg chg="mod">
          <ac:chgData name="Harry Trần" userId="99d52f79-a969-4ed9-91ac-24eeb853cfd5" providerId="ADAL" clId="{1F1B066F-0293-1743-AC03-E6B9D5D78ADB}" dt="2020-09-05T15:07:56.707" v="2765" actId="1076"/>
          <ac:spMkLst>
            <pc:docMk/>
            <pc:sldMk cId="48017505" sldId="275"/>
            <ac:spMk id="15" creationId="{3528831B-C296-BF4F-BD81-4B5877700599}"/>
          </ac:spMkLst>
        </pc:spChg>
        <pc:spChg chg="mod">
          <ac:chgData name="Harry Trần" userId="99d52f79-a969-4ed9-91ac-24eeb853cfd5" providerId="ADAL" clId="{1F1B066F-0293-1743-AC03-E6B9D5D78ADB}" dt="2020-09-08T10:16:16.673" v="3189" actId="20577"/>
          <ac:spMkLst>
            <pc:docMk/>
            <pc:sldMk cId="48017505" sldId="275"/>
            <ac:spMk id="19" creationId="{B3509D76-7389-3645-97ED-2A8BEF6CF73A}"/>
          </ac:spMkLst>
        </pc:spChg>
        <pc:spChg chg="add del mod">
          <ac:chgData name="Harry Trần" userId="99d52f79-a969-4ed9-91ac-24eeb853cfd5" providerId="ADAL" clId="{1F1B066F-0293-1743-AC03-E6B9D5D78ADB}" dt="2020-09-05T14:59:24.849" v="2698" actId="478"/>
          <ac:spMkLst>
            <pc:docMk/>
            <pc:sldMk cId="48017505" sldId="275"/>
            <ac:spMk id="20" creationId="{FECEC5B9-B568-B84F-BC63-D52972A26E40}"/>
          </ac:spMkLst>
        </pc:spChg>
        <pc:spChg chg="mod">
          <ac:chgData name="Harry Trần" userId="99d52f79-a969-4ed9-91ac-24eeb853cfd5" providerId="ADAL" clId="{1F1B066F-0293-1743-AC03-E6B9D5D78ADB}" dt="2020-09-06T04:18:23.390" v="2961" actId="113"/>
          <ac:spMkLst>
            <pc:docMk/>
            <pc:sldMk cId="48017505" sldId="275"/>
            <ac:spMk id="23" creationId="{DAA8759F-CEA0-1349-BC9A-3200F0208A84}"/>
          </ac:spMkLst>
        </pc:spChg>
        <pc:spChg chg="mod">
          <ac:chgData name="Harry Trần" userId="99d52f79-a969-4ed9-91ac-24eeb853cfd5" providerId="ADAL" clId="{1F1B066F-0293-1743-AC03-E6B9D5D78ADB}" dt="2020-09-05T15:10:14.142" v="2775" actId="2711"/>
          <ac:spMkLst>
            <pc:docMk/>
            <pc:sldMk cId="48017505" sldId="275"/>
            <ac:spMk id="24" creationId="{85B51538-9937-274E-B8C2-4C0649EE8541}"/>
          </ac:spMkLst>
        </pc:spChg>
        <pc:spChg chg="mod">
          <ac:chgData name="Harry Trần" userId="99d52f79-a969-4ed9-91ac-24eeb853cfd5" providerId="ADAL" clId="{1F1B066F-0293-1743-AC03-E6B9D5D78ADB}" dt="2020-09-05T15:10:14.142" v="2775" actId="2711"/>
          <ac:spMkLst>
            <pc:docMk/>
            <pc:sldMk cId="48017505" sldId="275"/>
            <ac:spMk id="25" creationId="{46B2856B-730E-B14A-96B2-22C68EB14580}"/>
          </ac:spMkLst>
        </pc:spChg>
        <pc:spChg chg="mod">
          <ac:chgData name="Harry Trần" userId="99d52f79-a969-4ed9-91ac-24eeb853cfd5" providerId="ADAL" clId="{1F1B066F-0293-1743-AC03-E6B9D5D78ADB}" dt="2020-09-06T04:18:21.513" v="2960" actId="113"/>
          <ac:spMkLst>
            <pc:docMk/>
            <pc:sldMk cId="48017505" sldId="275"/>
            <ac:spMk id="27" creationId="{54CD809A-671A-194D-8E7F-E7BD295249FC}"/>
          </ac:spMkLst>
        </pc:spChg>
        <pc:spChg chg="mod">
          <ac:chgData name="Harry Trần" userId="99d52f79-a969-4ed9-91ac-24eeb853cfd5" providerId="ADAL" clId="{1F1B066F-0293-1743-AC03-E6B9D5D78ADB}" dt="2020-09-05T15:10:14.142" v="2775" actId="2711"/>
          <ac:spMkLst>
            <pc:docMk/>
            <pc:sldMk cId="48017505" sldId="275"/>
            <ac:spMk id="29" creationId="{E4C36792-01F8-2846-A1CC-D951D69F9B62}"/>
          </ac:spMkLst>
        </pc:spChg>
        <pc:spChg chg="mod">
          <ac:chgData name="Harry Trần" userId="99d52f79-a969-4ed9-91ac-24eeb853cfd5" providerId="ADAL" clId="{1F1B066F-0293-1743-AC03-E6B9D5D78ADB}" dt="2020-09-05T15:10:14.142" v="2775" actId="2711"/>
          <ac:spMkLst>
            <pc:docMk/>
            <pc:sldMk cId="48017505" sldId="275"/>
            <ac:spMk id="30" creationId="{DECF9B70-3FE8-0C4B-9E1A-2F5CDBDDEA3E}"/>
          </ac:spMkLst>
        </pc:spChg>
        <pc:spChg chg="mod">
          <ac:chgData name="Harry Trần" userId="99d52f79-a969-4ed9-91ac-24eeb853cfd5" providerId="ADAL" clId="{1F1B066F-0293-1743-AC03-E6B9D5D78ADB}" dt="2020-09-05T15:16:35.551" v="2780" actId="207"/>
          <ac:spMkLst>
            <pc:docMk/>
            <pc:sldMk cId="48017505" sldId="275"/>
            <ac:spMk id="33" creationId="{0E772A6F-C3E4-2B4A-A363-0E9CF2CE50AB}"/>
          </ac:spMkLst>
        </pc:spChg>
        <pc:spChg chg="mod">
          <ac:chgData name="Harry Trần" userId="99d52f79-a969-4ed9-91ac-24eeb853cfd5" providerId="ADAL" clId="{1F1B066F-0293-1743-AC03-E6B9D5D78ADB}" dt="2020-09-05T15:10:14.142" v="2775" actId="2711"/>
          <ac:spMkLst>
            <pc:docMk/>
            <pc:sldMk cId="48017505" sldId="275"/>
            <ac:spMk id="34" creationId="{AB574E71-77BE-7F4A-89EE-BF85FA94B9CB}"/>
          </ac:spMkLst>
        </pc:spChg>
        <pc:spChg chg="mod">
          <ac:chgData name="Harry Trần" userId="99d52f79-a969-4ed9-91ac-24eeb853cfd5" providerId="ADAL" clId="{1F1B066F-0293-1743-AC03-E6B9D5D78ADB}" dt="2020-09-05T15:10:14.142" v="2775" actId="2711"/>
          <ac:spMkLst>
            <pc:docMk/>
            <pc:sldMk cId="48017505" sldId="275"/>
            <ac:spMk id="35" creationId="{42FD5CFB-EB4E-334C-901E-AC589AA49D47}"/>
          </ac:spMkLst>
        </pc:spChg>
        <pc:spChg chg="mod">
          <ac:chgData name="Harry Trần" userId="99d52f79-a969-4ed9-91ac-24eeb853cfd5" providerId="ADAL" clId="{1F1B066F-0293-1743-AC03-E6B9D5D78ADB}" dt="2020-09-05T15:08:26.549" v="2768" actId="207"/>
          <ac:spMkLst>
            <pc:docMk/>
            <pc:sldMk cId="48017505" sldId="275"/>
            <ac:spMk id="38" creationId="{AD9EF901-5273-0D47-BDA1-5E4271F8FDE4}"/>
          </ac:spMkLst>
        </pc:spChg>
        <pc:spChg chg="mod">
          <ac:chgData name="Harry Trần" userId="99d52f79-a969-4ed9-91ac-24eeb853cfd5" providerId="ADAL" clId="{1F1B066F-0293-1743-AC03-E6B9D5D78ADB}" dt="2020-09-05T15:08:34.219" v="2769" actId="207"/>
          <ac:spMkLst>
            <pc:docMk/>
            <pc:sldMk cId="48017505" sldId="275"/>
            <ac:spMk id="39" creationId="{601EFCC1-9C5E-0B44-833B-389603332C8A}"/>
          </ac:spMkLst>
        </pc:spChg>
        <pc:spChg chg="mod">
          <ac:chgData name="Harry Trần" userId="99d52f79-a969-4ed9-91ac-24eeb853cfd5" providerId="ADAL" clId="{1F1B066F-0293-1743-AC03-E6B9D5D78ADB}" dt="2020-09-05T15:08:26.549" v="2768" actId="207"/>
          <ac:spMkLst>
            <pc:docMk/>
            <pc:sldMk cId="48017505" sldId="275"/>
            <ac:spMk id="41" creationId="{BDE97F68-644E-754C-92BE-5CCF398733A7}"/>
          </ac:spMkLst>
        </pc:spChg>
        <pc:spChg chg="mod">
          <ac:chgData name="Harry Trần" userId="99d52f79-a969-4ed9-91ac-24eeb853cfd5" providerId="ADAL" clId="{1F1B066F-0293-1743-AC03-E6B9D5D78ADB}" dt="2020-09-05T15:08:34.219" v="2769" actId="207"/>
          <ac:spMkLst>
            <pc:docMk/>
            <pc:sldMk cId="48017505" sldId="275"/>
            <ac:spMk id="42" creationId="{347F499F-83E0-584E-AA1E-1B398F02A4AD}"/>
          </ac:spMkLst>
        </pc:spChg>
        <pc:spChg chg="mod">
          <ac:chgData name="Harry Trần" userId="99d52f79-a969-4ed9-91ac-24eeb853cfd5" providerId="ADAL" clId="{1F1B066F-0293-1743-AC03-E6B9D5D78ADB}" dt="2020-09-05T15:08:26.549" v="2768" actId="207"/>
          <ac:spMkLst>
            <pc:docMk/>
            <pc:sldMk cId="48017505" sldId="275"/>
            <ac:spMk id="43" creationId="{3397A95E-E575-8648-9E11-7304A09B61F8}"/>
          </ac:spMkLst>
        </pc:spChg>
        <pc:spChg chg="mod">
          <ac:chgData name="Harry Trần" userId="99d52f79-a969-4ed9-91ac-24eeb853cfd5" providerId="ADAL" clId="{1F1B066F-0293-1743-AC03-E6B9D5D78ADB}" dt="2020-09-05T15:08:34.219" v="2769" actId="207"/>
          <ac:spMkLst>
            <pc:docMk/>
            <pc:sldMk cId="48017505" sldId="275"/>
            <ac:spMk id="44" creationId="{AC12F15B-59E6-6843-A049-B5AC53EE20A1}"/>
          </ac:spMkLst>
        </pc:spChg>
        <pc:spChg chg="add del mod">
          <ac:chgData name="Harry Trần" userId="99d52f79-a969-4ed9-91ac-24eeb853cfd5" providerId="ADAL" clId="{1F1B066F-0293-1743-AC03-E6B9D5D78ADB}" dt="2020-09-05T15:09:41.036" v="2774"/>
          <ac:spMkLst>
            <pc:docMk/>
            <pc:sldMk cId="48017505" sldId="275"/>
            <ac:spMk id="45" creationId="{EC1CEC52-5EEE-444C-A71A-5C8FA0CF338F}"/>
          </ac:spMkLst>
        </pc:spChg>
        <pc:spChg chg="mod">
          <ac:chgData name="Harry Trần" userId="99d52f79-a969-4ed9-91ac-24eeb853cfd5" providerId="ADAL" clId="{1F1B066F-0293-1743-AC03-E6B9D5D78ADB}" dt="2020-09-09T11:50:09.996" v="4144" actId="20577"/>
          <ac:spMkLst>
            <pc:docMk/>
            <pc:sldMk cId="48017505" sldId="275"/>
            <ac:spMk id="48" creationId="{17C5BDB3-8AFA-314B-857D-F4DD11FAC53B}"/>
          </ac:spMkLst>
        </pc:spChg>
        <pc:grpChg chg="del">
          <ac:chgData name="Harry Trần" userId="99d52f79-a969-4ed9-91ac-24eeb853cfd5" providerId="ADAL" clId="{1F1B066F-0293-1743-AC03-E6B9D5D78ADB}" dt="2020-09-05T14:59:22.562" v="2697" actId="478"/>
          <ac:grpSpMkLst>
            <pc:docMk/>
            <pc:sldMk cId="48017505" sldId="275"/>
            <ac:grpSpMk id="5" creationId="{E9A90819-FE80-BB43-94DC-CF071049DD90}"/>
          </ac:grpSpMkLst>
        </pc:grpChg>
        <pc:grpChg chg="del">
          <ac:chgData name="Harry Trần" userId="99d52f79-a969-4ed9-91ac-24eeb853cfd5" providerId="ADAL" clId="{1F1B066F-0293-1743-AC03-E6B9D5D78ADB}" dt="2020-09-05T14:59:22.562" v="2697" actId="478"/>
          <ac:grpSpMkLst>
            <pc:docMk/>
            <pc:sldMk cId="48017505" sldId="275"/>
            <ac:grpSpMk id="6" creationId="{0C741080-7A25-A642-A173-46AFD363E5B4}"/>
          </ac:grpSpMkLst>
        </pc:grpChg>
        <pc:grpChg chg="del">
          <ac:chgData name="Harry Trần" userId="99d52f79-a969-4ed9-91ac-24eeb853cfd5" providerId="ADAL" clId="{1F1B066F-0293-1743-AC03-E6B9D5D78ADB}" dt="2020-09-05T14:59:22.562" v="2697" actId="478"/>
          <ac:grpSpMkLst>
            <pc:docMk/>
            <pc:sldMk cId="48017505" sldId="275"/>
            <ac:grpSpMk id="7" creationId="{9A57839A-1E92-E64D-B78D-2474BAD4C5D8}"/>
          </ac:grpSpMkLst>
        </pc:grpChg>
        <pc:grpChg chg="del">
          <ac:chgData name="Harry Trần" userId="99d52f79-a969-4ed9-91ac-24eeb853cfd5" providerId="ADAL" clId="{1F1B066F-0293-1743-AC03-E6B9D5D78ADB}" dt="2020-09-05T14:59:22.562" v="2697" actId="478"/>
          <ac:grpSpMkLst>
            <pc:docMk/>
            <pc:sldMk cId="48017505" sldId="275"/>
            <ac:grpSpMk id="18" creationId="{D0EC0182-5E97-DC43-8042-AB0376C04680}"/>
          </ac:grpSpMkLst>
        </pc:grpChg>
        <pc:grpChg chg="add mod">
          <ac:chgData name="Harry Trần" userId="99d52f79-a969-4ed9-91ac-24eeb853cfd5" providerId="ADAL" clId="{1F1B066F-0293-1743-AC03-E6B9D5D78ADB}" dt="2020-09-05T15:16:19.106" v="2777" actId="207"/>
          <ac:grpSpMkLst>
            <pc:docMk/>
            <pc:sldMk cId="48017505" sldId="275"/>
            <ac:grpSpMk id="21" creationId="{41192FF1-F578-4A48-9D47-73CA5B4A05A3}"/>
          </ac:grpSpMkLst>
        </pc:grpChg>
        <pc:grpChg chg="add mod">
          <ac:chgData name="Harry Trần" userId="99d52f79-a969-4ed9-91ac-24eeb853cfd5" providerId="ADAL" clId="{1F1B066F-0293-1743-AC03-E6B9D5D78ADB}" dt="2020-09-05T15:07:56.707" v="2765" actId="1076"/>
          <ac:grpSpMkLst>
            <pc:docMk/>
            <pc:sldMk cId="48017505" sldId="275"/>
            <ac:grpSpMk id="26" creationId="{A1195580-BC37-7E43-8CA4-05477DC58B3D}"/>
          </ac:grpSpMkLst>
        </pc:grpChg>
        <pc:grpChg chg="add mod">
          <ac:chgData name="Harry Trần" userId="99d52f79-a969-4ed9-91ac-24eeb853cfd5" providerId="ADAL" clId="{1F1B066F-0293-1743-AC03-E6B9D5D78ADB}" dt="2020-09-05T15:16:19.106" v="2777" actId="207"/>
          <ac:grpSpMkLst>
            <pc:docMk/>
            <pc:sldMk cId="48017505" sldId="275"/>
            <ac:grpSpMk id="31" creationId="{63515775-500D-174C-A9C5-481B2A169F3F}"/>
          </ac:grpSpMkLst>
        </pc:grpChg>
        <pc:grpChg chg="add mod">
          <ac:chgData name="Harry Trần" userId="99d52f79-a969-4ed9-91ac-24eeb853cfd5" providerId="ADAL" clId="{1F1B066F-0293-1743-AC03-E6B9D5D78ADB}" dt="2020-09-05T15:07:56.707" v="2765" actId="1076"/>
          <ac:grpSpMkLst>
            <pc:docMk/>
            <pc:sldMk cId="48017505" sldId="275"/>
            <ac:grpSpMk id="36" creationId="{F8819001-6694-5349-9690-4F3045C593F5}"/>
          </ac:grpSpMkLst>
        </pc:grpChg>
        <pc:grpChg chg="add">
          <ac:chgData name="Harry Trần" userId="99d52f79-a969-4ed9-91ac-24eeb853cfd5" providerId="ADAL" clId="{1F1B066F-0293-1743-AC03-E6B9D5D78ADB}" dt="2020-09-09T11:19:31.309" v="4024"/>
          <ac:grpSpMkLst>
            <pc:docMk/>
            <pc:sldMk cId="48017505" sldId="275"/>
            <ac:grpSpMk id="45" creationId="{CF5C0704-DC55-B841-84CA-2E118B7ABAF9}"/>
          </ac:grpSpMkLst>
        </pc:grpChg>
        <pc:picChg chg="del mod">
          <ac:chgData name="Harry Trần" userId="99d52f79-a969-4ed9-91ac-24eeb853cfd5" providerId="ADAL" clId="{1F1B066F-0293-1743-AC03-E6B9D5D78ADB}" dt="2020-09-05T14:59:22.562" v="2697" actId="478"/>
          <ac:picMkLst>
            <pc:docMk/>
            <pc:sldMk cId="48017505" sldId="275"/>
            <ac:picMk id="8" creationId="{84EB79E0-CD42-E948-89CD-0B5F2C01D7F1}"/>
          </ac:picMkLst>
        </pc:picChg>
      </pc:sldChg>
      <pc:sldChg chg="addSp modSp">
        <pc:chgData name="Harry Trần" userId="99d52f79-a969-4ed9-91ac-24eeb853cfd5" providerId="ADAL" clId="{1F1B066F-0293-1743-AC03-E6B9D5D78ADB}" dt="2020-09-09T10:48:46.862" v="3901" actId="207"/>
        <pc:sldMkLst>
          <pc:docMk/>
          <pc:sldMk cId="1462896881" sldId="278"/>
        </pc:sldMkLst>
        <pc:spChg chg="mod">
          <ac:chgData name="Harry Trần" userId="99d52f79-a969-4ed9-91ac-24eeb853cfd5" providerId="ADAL" clId="{1F1B066F-0293-1743-AC03-E6B9D5D78ADB}" dt="2020-09-09T10:48:46.862" v="3901" actId="207"/>
          <ac:spMkLst>
            <pc:docMk/>
            <pc:sldMk cId="1462896881" sldId="278"/>
            <ac:spMk id="4" creationId="{979701B1-91A0-D44C-8C82-51C8EE49BE20}"/>
          </ac:spMkLst>
        </pc:spChg>
        <pc:spChg chg="add mod">
          <ac:chgData name="Harry Trần" userId="99d52f79-a969-4ed9-91ac-24eeb853cfd5" providerId="ADAL" clId="{1F1B066F-0293-1743-AC03-E6B9D5D78ADB}" dt="2020-09-05T03:00:01.202" v="1905" actId="1076"/>
          <ac:spMkLst>
            <pc:docMk/>
            <pc:sldMk cId="1462896881" sldId="278"/>
            <ac:spMk id="6" creationId="{4C4D44C5-57AC-4E43-8749-0003C187BB54}"/>
          </ac:spMkLst>
        </pc:spChg>
        <pc:picChg chg="mod">
          <ac:chgData name="Harry Trần" userId="99d52f79-a969-4ed9-91ac-24eeb853cfd5" providerId="ADAL" clId="{1F1B066F-0293-1743-AC03-E6B9D5D78ADB}" dt="2020-09-05T02:59:57.066" v="1904" actId="1076"/>
          <ac:picMkLst>
            <pc:docMk/>
            <pc:sldMk cId="1462896881" sldId="278"/>
            <ac:picMk id="5" creationId="{9D2850B3-0062-1E46-AA1B-CF2648353EC3}"/>
          </ac:picMkLst>
        </pc:picChg>
      </pc:sldChg>
      <pc:sldChg chg="addSp delSp modSp modAnim">
        <pc:chgData name="Harry Trần" userId="99d52f79-a969-4ed9-91ac-24eeb853cfd5" providerId="ADAL" clId="{1F1B066F-0293-1743-AC03-E6B9D5D78ADB}" dt="2020-09-09T16:34:41.805" v="4251" actId="20577"/>
        <pc:sldMkLst>
          <pc:docMk/>
          <pc:sldMk cId="3580745816" sldId="279"/>
        </pc:sldMkLst>
        <pc:spChg chg="add del mod">
          <ac:chgData name="Harry Trần" userId="99d52f79-a969-4ed9-91ac-24eeb853cfd5" providerId="ADAL" clId="{1F1B066F-0293-1743-AC03-E6B9D5D78ADB}" dt="2020-09-04T16:32:22.940" v="1624" actId="478"/>
          <ac:spMkLst>
            <pc:docMk/>
            <pc:sldMk cId="3580745816" sldId="279"/>
            <ac:spMk id="2" creationId="{729F7EDB-EDFE-6E40-9CF7-E7AFF203498A}"/>
          </ac:spMkLst>
        </pc:spChg>
        <pc:spChg chg="add del mod">
          <ac:chgData name="Harry Trần" userId="99d52f79-a969-4ed9-91ac-24eeb853cfd5" providerId="ADAL" clId="{1F1B066F-0293-1743-AC03-E6B9D5D78ADB}" dt="2020-09-09T16:20:25.029" v="4212"/>
          <ac:spMkLst>
            <pc:docMk/>
            <pc:sldMk cId="3580745816" sldId="279"/>
            <ac:spMk id="2" creationId="{CF9C79E5-817C-114D-9E14-6AF51450782B}"/>
          </ac:spMkLst>
        </pc:spChg>
        <pc:spChg chg="add del mod">
          <ac:chgData name="Harry Trần" userId="99d52f79-a969-4ed9-91ac-24eeb853cfd5" providerId="ADAL" clId="{1F1B066F-0293-1743-AC03-E6B9D5D78ADB}" dt="2020-09-04T16:37:00.908" v="1639" actId="478"/>
          <ac:spMkLst>
            <pc:docMk/>
            <pc:sldMk cId="3580745816" sldId="279"/>
            <ac:spMk id="4" creationId="{D246C587-8EFD-294C-9910-B8385FE038FA}"/>
          </ac:spMkLst>
        </pc:spChg>
        <pc:spChg chg="mod">
          <ac:chgData name="Harry Trần" userId="99d52f79-a969-4ed9-91ac-24eeb853cfd5" providerId="ADAL" clId="{1F1B066F-0293-1743-AC03-E6B9D5D78ADB}" dt="2020-09-04T15:34:30.150" v="830" actId="14100"/>
          <ac:spMkLst>
            <pc:docMk/>
            <pc:sldMk cId="3580745816" sldId="279"/>
            <ac:spMk id="9" creationId="{1AFC24DA-596D-CD4D-A8CF-96C5683E31D9}"/>
          </ac:spMkLst>
        </pc:spChg>
        <pc:spChg chg="add del mod">
          <ac:chgData name="Harry Trần" userId="99d52f79-a969-4ed9-91ac-24eeb853cfd5" providerId="ADAL" clId="{1F1B066F-0293-1743-AC03-E6B9D5D78ADB}" dt="2020-09-04T16:24:42.993" v="1238" actId="478"/>
          <ac:spMkLst>
            <pc:docMk/>
            <pc:sldMk cId="3580745816" sldId="279"/>
            <ac:spMk id="10" creationId="{A40C1EE5-B66C-5C4D-A7D6-9652F5D11728}"/>
          </ac:spMkLst>
        </pc:spChg>
        <pc:spChg chg="add del mod">
          <ac:chgData name="Harry Trần" userId="99d52f79-a969-4ed9-91ac-24eeb853cfd5" providerId="ADAL" clId="{1F1B066F-0293-1743-AC03-E6B9D5D78ADB}" dt="2020-09-04T16:23:58.538" v="1206" actId="478"/>
          <ac:spMkLst>
            <pc:docMk/>
            <pc:sldMk cId="3580745816" sldId="279"/>
            <ac:spMk id="11" creationId="{5FD59AF2-5405-BD4E-8928-8140C7D8973A}"/>
          </ac:spMkLst>
        </pc:spChg>
        <pc:spChg chg="mod">
          <ac:chgData name="Harry Trần" userId="99d52f79-a969-4ed9-91ac-24eeb853cfd5" providerId="ADAL" clId="{1F1B066F-0293-1743-AC03-E6B9D5D78ADB}" dt="2020-09-09T10:48:51.775" v="3902" actId="207"/>
          <ac:spMkLst>
            <pc:docMk/>
            <pc:sldMk cId="3580745816" sldId="279"/>
            <ac:spMk id="19" creationId="{C05CF1DF-2A14-6641-B31A-175A6ECB2A8E}"/>
          </ac:spMkLst>
        </pc:spChg>
        <pc:spChg chg="add del mod">
          <ac:chgData name="Harry Trần" userId="99d52f79-a969-4ed9-91ac-24eeb853cfd5" providerId="ADAL" clId="{1F1B066F-0293-1743-AC03-E6B9D5D78ADB}" dt="2020-09-04T16:26:11.889" v="1353" actId="478"/>
          <ac:spMkLst>
            <pc:docMk/>
            <pc:sldMk cId="3580745816" sldId="279"/>
            <ac:spMk id="20" creationId="{0A552CDC-CA85-6F42-8187-500C422C822A}"/>
          </ac:spMkLst>
        </pc:spChg>
        <pc:spChg chg="add del mod">
          <ac:chgData name="Harry Trần" userId="99d52f79-a969-4ed9-91ac-24eeb853cfd5" providerId="ADAL" clId="{1F1B066F-0293-1743-AC03-E6B9D5D78ADB}" dt="2020-09-04T16:23:05.597" v="1188" actId="478"/>
          <ac:spMkLst>
            <pc:docMk/>
            <pc:sldMk cId="3580745816" sldId="279"/>
            <ac:spMk id="21" creationId="{688AB037-BF27-2D4C-88A7-F4D635B021DD}"/>
          </ac:spMkLst>
        </pc:spChg>
        <pc:spChg chg="add del mod">
          <ac:chgData name="Harry Trần" userId="99d52f79-a969-4ed9-91ac-24eeb853cfd5" providerId="ADAL" clId="{1F1B066F-0293-1743-AC03-E6B9D5D78ADB}" dt="2020-09-04T15:32:08.011" v="818" actId="478"/>
          <ac:spMkLst>
            <pc:docMk/>
            <pc:sldMk cId="3580745816" sldId="279"/>
            <ac:spMk id="22" creationId="{B7879205-DA71-7F41-BEBB-BE47C6604C57}"/>
          </ac:spMkLst>
        </pc:spChg>
        <pc:spChg chg="add mod">
          <ac:chgData name="Harry Trần" userId="99d52f79-a969-4ed9-91ac-24eeb853cfd5" providerId="ADAL" clId="{1F1B066F-0293-1743-AC03-E6B9D5D78ADB}" dt="2020-09-09T16:34:41.805" v="4251" actId="20577"/>
          <ac:spMkLst>
            <pc:docMk/>
            <pc:sldMk cId="3580745816" sldId="279"/>
            <ac:spMk id="23" creationId="{AA0C1341-E031-6846-9CBF-DB9474DA1F66}"/>
          </ac:spMkLst>
        </pc:spChg>
        <pc:spChg chg="add mod">
          <ac:chgData name="Harry Trần" userId="99d52f79-a969-4ed9-91ac-24eeb853cfd5" providerId="ADAL" clId="{1F1B066F-0293-1743-AC03-E6B9D5D78ADB}" dt="2020-09-04T16:38:17.013" v="1642" actId="164"/>
          <ac:spMkLst>
            <pc:docMk/>
            <pc:sldMk cId="3580745816" sldId="279"/>
            <ac:spMk id="24" creationId="{50D612D2-30E9-CD46-BF62-04BE83143FB4}"/>
          </ac:spMkLst>
        </pc:spChg>
        <pc:spChg chg="add mod">
          <ac:chgData name="Harry Trần" userId="99d52f79-a969-4ed9-91ac-24eeb853cfd5" providerId="ADAL" clId="{1F1B066F-0293-1743-AC03-E6B9D5D78ADB}" dt="2020-09-04T16:38:19.702" v="1643" actId="164"/>
          <ac:spMkLst>
            <pc:docMk/>
            <pc:sldMk cId="3580745816" sldId="279"/>
            <ac:spMk id="25" creationId="{9B35F35D-FA53-264D-B597-C61119F13BCF}"/>
          </ac:spMkLst>
        </pc:spChg>
        <pc:spChg chg="add mod">
          <ac:chgData name="Harry Trần" userId="99d52f79-a969-4ed9-91ac-24eeb853cfd5" providerId="ADAL" clId="{1F1B066F-0293-1743-AC03-E6B9D5D78ADB}" dt="2020-09-09T16:20:35.902" v="4216" actId="20577"/>
          <ac:spMkLst>
            <pc:docMk/>
            <pc:sldMk cId="3580745816" sldId="279"/>
            <ac:spMk id="26" creationId="{2C503294-FDBC-7F44-B153-088FC19413FF}"/>
          </ac:spMkLst>
        </pc:spChg>
        <pc:spChg chg="add del mod">
          <ac:chgData name="Harry Trần" userId="99d52f79-a969-4ed9-91ac-24eeb853cfd5" providerId="ADAL" clId="{1F1B066F-0293-1743-AC03-E6B9D5D78ADB}" dt="2020-09-04T16:31:36.780" v="1516" actId="478"/>
          <ac:spMkLst>
            <pc:docMk/>
            <pc:sldMk cId="3580745816" sldId="279"/>
            <ac:spMk id="26" creationId="{F29CDC1A-A5CA-8247-9F88-54A763D9F138}"/>
          </ac:spMkLst>
        </pc:spChg>
        <pc:spChg chg="add mod">
          <ac:chgData name="Harry Trần" userId="99d52f79-a969-4ed9-91ac-24eeb853cfd5" providerId="ADAL" clId="{1F1B066F-0293-1743-AC03-E6B9D5D78ADB}" dt="2020-09-04T16:38:17.013" v="1642" actId="164"/>
          <ac:spMkLst>
            <pc:docMk/>
            <pc:sldMk cId="3580745816" sldId="279"/>
            <ac:spMk id="27" creationId="{B5283FCE-7EEC-CF4B-BA37-1D358A7057C8}"/>
          </ac:spMkLst>
        </pc:spChg>
        <pc:spChg chg="add del mod">
          <ac:chgData name="Harry Trần" userId="99d52f79-a969-4ed9-91ac-24eeb853cfd5" providerId="ADAL" clId="{1F1B066F-0293-1743-AC03-E6B9D5D78ADB}" dt="2020-09-04T16:37:06.165" v="1640" actId="478"/>
          <ac:spMkLst>
            <pc:docMk/>
            <pc:sldMk cId="3580745816" sldId="279"/>
            <ac:spMk id="28" creationId="{AA16F3B3-9BA5-EE49-89A4-5E1869E491B7}"/>
          </ac:spMkLst>
        </pc:spChg>
        <pc:grpChg chg="mod">
          <ac:chgData name="Harry Trần" userId="99d52f79-a969-4ed9-91ac-24eeb853cfd5" providerId="ADAL" clId="{1F1B066F-0293-1743-AC03-E6B9D5D78ADB}" dt="2020-09-04T16:38:13.162" v="1641" actId="164"/>
          <ac:grpSpMkLst>
            <pc:docMk/>
            <pc:sldMk cId="3580745816" sldId="279"/>
            <ac:grpSpMk id="3" creationId="{2327DDD8-1DE4-8B49-B7DF-BE37BC3A400C}"/>
          </ac:grpSpMkLst>
        </pc:grpChg>
        <pc:grpChg chg="mod">
          <ac:chgData name="Harry Trần" userId="99d52f79-a969-4ed9-91ac-24eeb853cfd5" providerId="ADAL" clId="{1F1B066F-0293-1743-AC03-E6B9D5D78ADB}" dt="2020-09-04T16:39:27.201" v="1653" actId="1076"/>
          <ac:grpSpMkLst>
            <pc:docMk/>
            <pc:sldMk cId="3580745816" sldId="279"/>
            <ac:grpSpMk id="7" creationId="{46211E47-BD97-EB42-8FAF-D40AF51097AA}"/>
          </ac:grpSpMkLst>
        </pc:grpChg>
        <pc:grpChg chg="add mod">
          <ac:chgData name="Harry Trần" userId="99d52f79-a969-4ed9-91ac-24eeb853cfd5" providerId="ADAL" clId="{1F1B066F-0293-1743-AC03-E6B9D5D78ADB}" dt="2020-09-04T16:38:13.162" v="1641" actId="164"/>
          <ac:grpSpMkLst>
            <pc:docMk/>
            <pc:sldMk cId="3580745816" sldId="279"/>
            <ac:grpSpMk id="12" creationId="{9757397D-7DC9-E743-ABE5-13B230A9AC1A}"/>
          </ac:grpSpMkLst>
        </pc:grpChg>
        <pc:grpChg chg="mod">
          <ac:chgData name="Harry Trần" userId="99d52f79-a969-4ed9-91ac-24eeb853cfd5" providerId="ADAL" clId="{1F1B066F-0293-1743-AC03-E6B9D5D78ADB}" dt="2020-09-04T16:38:19.702" v="1643" actId="164"/>
          <ac:grpSpMkLst>
            <pc:docMk/>
            <pc:sldMk cId="3580745816" sldId="279"/>
            <ac:grpSpMk id="13" creationId="{8A43A664-28E6-534D-9D05-12B9CCAFAE17}"/>
          </ac:grpSpMkLst>
        </pc:grpChg>
        <pc:grpChg chg="mod">
          <ac:chgData name="Harry Trần" userId="99d52f79-a969-4ed9-91ac-24eeb853cfd5" providerId="ADAL" clId="{1F1B066F-0293-1743-AC03-E6B9D5D78ADB}" dt="2020-09-04T16:38:17.013" v="1642" actId="164"/>
          <ac:grpSpMkLst>
            <pc:docMk/>
            <pc:sldMk cId="3580745816" sldId="279"/>
            <ac:grpSpMk id="16" creationId="{C6C9C272-E0AA-E848-9FA1-0BF9706E1C9F}"/>
          </ac:grpSpMkLst>
        </pc:grpChg>
        <pc:grpChg chg="add mod">
          <ac:chgData name="Harry Trần" userId="99d52f79-a969-4ed9-91ac-24eeb853cfd5" providerId="ADAL" clId="{1F1B066F-0293-1743-AC03-E6B9D5D78ADB}" dt="2020-09-04T16:38:17.013" v="1642" actId="164"/>
          <ac:grpSpMkLst>
            <pc:docMk/>
            <pc:sldMk cId="3580745816" sldId="279"/>
            <ac:grpSpMk id="29" creationId="{BF06DCAF-A387-144A-A6C5-17EB9CBE94E9}"/>
          </ac:grpSpMkLst>
        </pc:grpChg>
        <pc:grpChg chg="add mod">
          <ac:chgData name="Harry Trần" userId="99d52f79-a969-4ed9-91ac-24eeb853cfd5" providerId="ADAL" clId="{1F1B066F-0293-1743-AC03-E6B9D5D78ADB}" dt="2020-09-04T16:39:26.907" v="1652" actId="1076"/>
          <ac:grpSpMkLst>
            <pc:docMk/>
            <pc:sldMk cId="3580745816" sldId="279"/>
            <ac:grpSpMk id="30" creationId="{CA51F84D-5E96-8040-A1B3-3FD59C697C32}"/>
          </ac:grpSpMkLst>
        </pc:grpChg>
        <pc:picChg chg="mod">
          <ac:chgData name="Harry Trần" userId="99d52f79-a969-4ed9-91ac-24eeb853cfd5" providerId="ADAL" clId="{1F1B066F-0293-1743-AC03-E6B9D5D78ADB}" dt="2020-09-04T16:05:47.728" v="994" actId="1076"/>
          <ac:picMkLst>
            <pc:docMk/>
            <pc:sldMk cId="3580745816" sldId="279"/>
            <ac:picMk id="8" creationId="{CD6712EE-FA85-2E4D-B083-FA17F6FE3968}"/>
          </ac:picMkLst>
        </pc:picChg>
      </pc:sldChg>
      <pc:sldChg chg="addSp delSp modSp">
        <pc:chgData name="Harry Trần" userId="99d52f79-a969-4ed9-91ac-24eeb853cfd5" providerId="ADAL" clId="{1F1B066F-0293-1743-AC03-E6B9D5D78ADB}" dt="2020-09-09T10:48:11.655" v="3895" actId="207"/>
        <pc:sldMkLst>
          <pc:docMk/>
          <pc:sldMk cId="2209238449" sldId="283"/>
        </pc:sldMkLst>
        <pc:spChg chg="add mod">
          <ac:chgData name="Harry Trần" userId="99d52f79-a969-4ed9-91ac-24eeb853cfd5" providerId="ADAL" clId="{1F1B066F-0293-1743-AC03-E6B9D5D78ADB}" dt="2020-09-04T16:28:28.226" v="1437" actId="20577"/>
          <ac:spMkLst>
            <pc:docMk/>
            <pc:sldMk cId="2209238449" sldId="283"/>
            <ac:spMk id="4" creationId="{A83956AD-BAFB-214D-B6F1-5742B3FBF5D6}"/>
          </ac:spMkLst>
        </pc:spChg>
        <pc:spChg chg="add mod">
          <ac:chgData name="Harry Trần" userId="99d52f79-a969-4ed9-91ac-24eeb853cfd5" providerId="ADAL" clId="{1F1B066F-0293-1743-AC03-E6B9D5D78ADB}" dt="2020-09-04T16:28:41.873" v="1502" actId="20577"/>
          <ac:spMkLst>
            <pc:docMk/>
            <pc:sldMk cId="2209238449" sldId="283"/>
            <ac:spMk id="5" creationId="{0D9605D2-C18C-F14A-A40D-56504F3E120D}"/>
          </ac:spMkLst>
        </pc:spChg>
        <pc:spChg chg="mod">
          <ac:chgData name="Harry Trần" userId="99d52f79-a969-4ed9-91ac-24eeb853cfd5" providerId="ADAL" clId="{1F1B066F-0293-1743-AC03-E6B9D5D78ADB}" dt="2020-09-09T10:48:11.655" v="3895" actId="207"/>
          <ac:spMkLst>
            <pc:docMk/>
            <pc:sldMk cId="2209238449" sldId="283"/>
            <ac:spMk id="7" creationId="{FAB94C98-F709-5240-9371-A6ACC20A149C}"/>
          </ac:spMkLst>
        </pc:spChg>
        <pc:picChg chg="del">
          <ac:chgData name="Harry Trần" userId="99d52f79-a969-4ed9-91ac-24eeb853cfd5" providerId="ADAL" clId="{1F1B066F-0293-1743-AC03-E6B9D5D78ADB}" dt="2020-09-09T08:03:06.005" v="3218" actId="478"/>
          <ac:picMkLst>
            <pc:docMk/>
            <pc:sldMk cId="2209238449" sldId="283"/>
            <ac:picMk id="3" creationId="{607D40CC-40FC-4EC2-9AD5-4588428326B5}"/>
          </ac:picMkLst>
        </pc:picChg>
        <pc:picChg chg="add del mod">
          <ac:chgData name="Harry Trần" userId="99d52f79-a969-4ed9-91ac-24eeb853cfd5" providerId="ADAL" clId="{1F1B066F-0293-1743-AC03-E6B9D5D78ADB}" dt="2020-09-09T08:04:47.913" v="3230" actId="478"/>
          <ac:picMkLst>
            <pc:docMk/>
            <pc:sldMk cId="2209238449" sldId="283"/>
            <ac:picMk id="4" creationId="{DEA7835C-86C2-6049-9686-502F6C50BD9D}"/>
          </ac:picMkLst>
        </pc:picChg>
        <pc:picChg chg="add del mod">
          <ac:chgData name="Harry Trần" userId="99d52f79-a969-4ed9-91ac-24eeb853cfd5" providerId="ADAL" clId="{1F1B066F-0293-1743-AC03-E6B9D5D78ADB}" dt="2020-09-09T08:05:23.028" v="3233" actId="478"/>
          <ac:picMkLst>
            <pc:docMk/>
            <pc:sldMk cId="2209238449" sldId="283"/>
            <ac:picMk id="6" creationId="{4907A01F-BF46-6C45-BB78-576E7ADA03D2}"/>
          </ac:picMkLst>
        </pc:picChg>
        <pc:picChg chg="add mod">
          <ac:chgData name="Harry Trần" userId="99d52f79-a969-4ed9-91ac-24eeb853cfd5" providerId="ADAL" clId="{1F1B066F-0293-1743-AC03-E6B9D5D78ADB}" dt="2020-09-09T08:05:32.241" v="3237" actId="1076"/>
          <ac:picMkLst>
            <pc:docMk/>
            <pc:sldMk cId="2209238449" sldId="283"/>
            <ac:picMk id="8" creationId="{B4D10F30-0B31-7A41-BC90-96CCF473E9A6}"/>
          </ac:picMkLst>
        </pc:picChg>
        <pc:picChg chg="add mod">
          <ac:chgData name="Harry Trần" userId="99d52f79-a969-4ed9-91ac-24eeb853cfd5" providerId="ADAL" clId="{1F1B066F-0293-1743-AC03-E6B9D5D78ADB}" dt="2020-09-05T03:15:39.780" v="1916" actId="1076"/>
          <ac:picMkLst>
            <pc:docMk/>
            <pc:sldMk cId="2209238449" sldId="283"/>
            <ac:picMk id="9" creationId="{8B66BA47-DFE9-0244-8B68-58451BDC880F}"/>
          </ac:picMkLst>
        </pc:picChg>
        <pc:picChg chg="del">
          <ac:chgData name="Harry Trần" userId="99d52f79-a969-4ed9-91ac-24eeb853cfd5" providerId="ADAL" clId="{1F1B066F-0293-1743-AC03-E6B9D5D78ADB}" dt="2020-09-05T03:14:32.054" v="1906" actId="478"/>
          <ac:picMkLst>
            <pc:docMk/>
            <pc:sldMk cId="2209238449" sldId="283"/>
            <ac:picMk id="10" creationId="{00AF92DF-6B22-4AC0-B464-F273348F2515}"/>
          </ac:picMkLst>
        </pc:picChg>
      </pc:sldChg>
      <pc:sldChg chg="addSp delSp modSp">
        <pc:chgData name="Harry Trần" userId="99d52f79-a969-4ed9-91ac-24eeb853cfd5" providerId="ADAL" clId="{1F1B066F-0293-1743-AC03-E6B9D5D78ADB}" dt="2020-09-09T10:48:25.174" v="3898" actId="207"/>
        <pc:sldMkLst>
          <pc:docMk/>
          <pc:sldMk cId="992631366" sldId="284"/>
        </pc:sldMkLst>
        <pc:spChg chg="mod">
          <ac:chgData name="Harry Trần" userId="99d52f79-a969-4ed9-91ac-24eeb853cfd5" providerId="ADAL" clId="{1F1B066F-0293-1743-AC03-E6B9D5D78ADB}" dt="2020-09-09T10:48:25.174" v="3898" actId="207"/>
          <ac:spMkLst>
            <pc:docMk/>
            <pc:sldMk cId="992631366" sldId="284"/>
            <ac:spMk id="7" creationId="{EF86028E-0BED-514A-BDC2-EEFCC571B18E}"/>
          </ac:spMkLst>
        </pc:spChg>
        <pc:spChg chg="add del mod">
          <ac:chgData name="Harry Trần" userId="99d52f79-a969-4ed9-91ac-24eeb853cfd5" providerId="ADAL" clId="{1F1B066F-0293-1743-AC03-E6B9D5D78ADB}" dt="2020-09-09T07:58:07.097" v="3204" actId="478"/>
          <ac:spMkLst>
            <pc:docMk/>
            <pc:sldMk cId="992631366" sldId="284"/>
            <ac:spMk id="8" creationId="{CFBF009B-7060-9C42-BD65-B9061ABBBA86}"/>
          </ac:spMkLst>
        </pc:spChg>
        <pc:spChg chg="del">
          <ac:chgData name="Harry Trần" userId="99d52f79-a969-4ed9-91ac-24eeb853cfd5" providerId="ADAL" clId="{1F1B066F-0293-1743-AC03-E6B9D5D78ADB}" dt="2020-09-04T10:20:46.934" v="157" actId="478"/>
          <ac:spMkLst>
            <pc:docMk/>
            <pc:sldMk cId="992631366" sldId="284"/>
            <ac:spMk id="11" creationId="{7F712D20-7C0A-744A-8814-1AE3540F7749}"/>
          </ac:spMkLst>
        </pc:spChg>
        <pc:picChg chg="del">
          <ac:chgData name="Harry Trần" userId="99d52f79-a969-4ed9-91ac-24eeb853cfd5" providerId="ADAL" clId="{1F1B066F-0293-1743-AC03-E6B9D5D78ADB}" dt="2020-09-09T07:58:04.769" v="3203" actId="478"/>
          <ac:picMkLst>
            <pc:docMk/>
            <pc:sldMk cId="992631366" sldId="284"/>
            <ac:picMk id="2" creationId="{497C86D3-8E3B-4248-BAA6-57AA4A0E792B}"/>
          </ac:picMkLst>
        </pc:picChg>
        <pc:picChg chg="add mod">
          <ac:chgData name="Harry Trần" userId="99d52f79-a969-4ed9-91ac-24eeb853cfd5" providerId="ADAL" clId="{1F1B066F-0293-1743-AC03-E6B9D5D78ADB}" dt="2020-09-09T07:58:27.838" v="3210" actId="1076"/>
          <ac:picMkLst>
            <pc:docMk/>
            <pc:sldMk cId="992631366" sldId="284"/>
            <ac:picMk id="4" creationId="{1F0086A7-7F6F-994D-A592-4598C732D975}"/>
          </ac:picMkLst>
        </pc:picChg>
      </pc:sldChg>
      <pc:sldChg chg="addSp delSp modSp modNotesTx">
        <pc:chgData name="Harry Trần" userId="99d52f79-a969-4ed9-91ac-24eeb853cfd5" providerId="ADAL" clId="{1F1B066F-0293-1743-AC03-E6B9D5D78ADB}" dt="2020-09-09T11:42:52.973" v="4138" actId="1076"/>
        <pc:sldMkLst>
          <pc:docMk/>
          <pc:sldMk cId="4039925678" sldId="287"/>
        </pc:sldMkLst>
        <pc:spChg chg="add del">
          <ac:chgData name="Harry Trần" userId="99d52f79-a969-4ed9-91ac-24eeb853cfd5" providerId="ADAL" clId="{1F1B066F-0293-1743-AC03-E6B9D5D78ADB}" dt="2020-09-04T09:54:58.742" v="59"/>
          <ac:spMkLst>
            <pc:docMk/>
            <pc:sldMk cId="4039925678" sldId="287"/>
            <ac:spMk id="3" creationId="{B651E5AE-8FC2-7743-BA2C-5A417F9B3A23}"/>
          </ac:spMkLst>
        </pc:spChg>
        <pc:spChg chg="add del mod">
          <ac:chgData name="Harry Trần" userId="99d52f79-a969-4ed9-91ac-24eeb853cfd5" providerId="ADAL" clId="{1F1B066F-0293-1743-AC03-E6B9D5D78ADB}" dt="2020-09-09T11:42:46.032" v="4135" actId="478"/>
          <ac:spMkLst>
            <pc:docMk/>
            <pc:sldMk cId="4039925678" sldId="287"/>
            <ac:spMk id="4" creationId="{F9374601-B695-C847-B997-D2E7558C3BCC}"/>
          </ac:spMkLst>
        </pc:spChg>
        <pc:spChg chg="mod">
          <ac:chgData name="Harry Trần" userId="99d52f79-a969-4ed9-91ac-24eeb853cfd5" providerId="ADAL" clId="{1F1B066F-0293-1743-AC03-E6B9D5D78ADB}" dt="2020-09-09T10:48:35.396" v="3900" actId="207"/>
          <ac:spMkLst>
            <pc:docMk/>
            <pc:sldMk cId="4039925678" sldId="287"/>
            <ac:spMk id="6" creationId="{03228021-4F5D-0747-8C86-11DEF0483A6E}"/>
          </ac:spMkLst>
        </pc:spChg>
        <pc:picChg chg="del">
          <ac:chgData name="Harry Trần" userId="99d52f79-a969-4ed9-91ac-24eeb853cfd5" providerId="ADAL" clId="{1F1B066F-0293-1743-AC03-E6B9D5D78ADB}" dt="2020-09-04T09:50:29.208" v="57" actId="478"/>
          <ac:picMkLst>
            <pc:docMk/>
            <pc:sldMk cId="4039925678" sldId="287"/>
            <ac:picMk id="2" creationId="{D1E7B4FA-7E14-8948-8784-5F5D6E5491EF}"/>
          </ac:picMkLst>
        </pc:picChg>
        <pc:picChg chg="add mod">
          <ac:chgData name="Harry Trần" userId="99d52f79-a969-4ed9-91ac-24eeb853cfd5" providerId="ADAL" clId="{1F1B066F-0293-1743-AC03-E6B9D5D78ADB}" dt="2020-09-09T11:42:52.973" v="4138" actId="1076"/>
          <ac:picMkLst>
            <pc:docMk/>
            <pc:sldMk cId="4039925678" sldId="287"/>
            <ac:picMk id="3" creationId="{AE3790B2-7C82-9A4D-A6F8-32AE72FDCF3B}"/>
          </ac:picMkLst>
        </pc:picChg>
        <pc:picChg chg="add del mod">
          <ac:chgData name="Harry Trần" userId="99d52f79-a969-4ed9-91ac-24eeb853cfd5" providerId="ADAL" clId="{1F1B066F-0293-1743-AC03-E6B9D5D78ADB}" dt="2020-09-09T11:41:59.913" v="4130" actId="478"/>
          <ac:picMkLst>
            <pc:docMk/>
            <pc:sldMk cId="4039925678" sldId="287"/>
            <ac:picMk id="7" creationId="{9429735C-7312-604F-8D85-CE45DEA86A92}"/>
          </ac:picMkLst>
        </pc:picChg>
      </pc:sldChg>
      <pc:sldChg chg="addSp delSp modSp modTransition">
        <pc:chgData name="Harry Trần" userId="99d52f79-a969-4ed9-91ac-24eeb853cfd5" providerId="ADAL" clId="{1F1B066F-0293-1743-AC03-E6B9D5D78ADB}" dt="2020-09-09T10:48:15.295" v="3896" actId="207"/>
        <pc:sldMkLst>
          <pc:docMk/>
          <pc:sldMk cId="73618349" sldId="288"/>
        </pc:sldMkLst>
        <pc:spChg chg="del">
          <ac:chgData name="Harry Trần" userId="99d52f79-a969-4ed9-91ac-24eeb853cfd5" providerId="ADAL" clId="{1F1B066F-0293-1743-AC03-E6B9D5D78ADB}" dt="2020-09-04T10:19:52.747" v="146" actId="478"/>
          <ac:spMkLst>
            <pc:docMk/>
            <pc:sldMk cId="73618349" sldId="288"/>
            <ac:spMk id="3" creationId="{E1DBD9DA-3096-7245-A0EC-A3E6231E80A0}"/>
          </ac:spMkLst>
        </pc:spChg>
        <pc:spChg chg="add mod">
          <ac:chgData name="Harry Trần" userId="99d52f79-a969-4ed9-91ac-24eeb853cfd5" providerId="ADAL" clId="{1F1B066F-0293-1743-AC03-E6B9D5D78ADB}" dt="2020-09-05T03:21:45.386" v="1948" actId="164"/>
          <ac:spMkLst>
            <pc:docMk/>
            <pc:sldMk cId="73618349" sldId="288"/>
            <ac:spMk id="7" creationId="{C3719E47-0EEE-B141-B2BF-47D12D41D68A}"/>
          </ac:spMkLst>
        </pc:spChg>
        <pc:spChg chg="mod">
          <ac:chgData name="Harry Trần" userId="99d52f79-a969-4ed9-91ac-24eeb853cfd5" providerId="ADAL" clId="{1F1B066F-0293-1743-AC03-E6B9D5D78ADB}" dt="2020-09-09T10:48:15.295" v="3896" actId="207"/>
          <ac:spMkLst>
            <pc:docMk/>
            <pc:sldMk cId="73618349" sldId="288"/>
            <ac:spMk id="8" creationId="{5610A565-8481-6E45-A102-B6D507CB08B1}"/>
          </ac:spMkLst>
        </pc:spChg>
        <pc:grpChg chg="add mod">
          <ac:chgData name="Harry Trần" userId="99d52f79-a969-4ed9-91ac-24eeb853cfd5" providerId="ADAL" clId="{1F1B066F-0293-1743-AC03-E6B9D5D78ADB}" dt="2020-09-05T03:21:45.386" v="1948" actId="164"/>
          <ac:grpSpMkLst>
            <pc:docMk/>
            <pc:sldMk cId="73618349" sldId="288"/>
            <ac:grpSpMk id="9" creationId="{3B9E99EB-3836-4249-8714-A722E1D3552D}"/>
          </ac:grpSpMkLst>
        </pc:grpChg>
        <pc:picChg chg="del mod">
          <ac:chgData name="Harry Trần" userId="99d52f79-a969-4ed9-91ac-24eeb853cfd5" providerId="ADAL" clId="{1F1B066F-0293-1743-AC03-E6B9D5D78ADB}" dt="2020-09-05T03:17:43.639" v="1926" actId="478"/>
          <ac:picMkLst>
            <pc:docMk/>
            <pc:sldMk cId="73618349" sldId="288"/>
            <ac:picMk id="2" creationId="{597D42E3-ED63-3A4C-BCD4-1BA497994544}"/>
          </ac:picMkLst>
        </pc:picChg>
        <pc:picChg chg="add del mod">
          <ac:chgData name="Harry Trần" userId="99d52f79-a969-4ed9-91ac-24eeb853cfd5" providerId="ADAL" clId="{1F1B066F-0293-1743-AC03-E6B9D5D78ADB}" dt="2020-09-05T03:18:59.177" v="1929" actId="478"/>
          <ac:picMkLst>
            <pc:docMk/>
            <pc:sldMk cId="73618349" sldId="288"/>
            <ac:picMk id="3" creationId="{0FEA0F25-1CEA-C247-8EBF-B1C8E1CCEBD2}"/>
          </ac:picMkLst>
        </pc:picChg>
        <pc:picChg chg="add del mod">
          <ac:chgData name="Harry Trần" userId="99d52f79-a969-4ed9-91ac-24eeb853cfd5" providerId="ADAL" clId="{1F1B066F-0293-1743-AC03-E6B9D5D78ADB}" dt="2020-09-05T03:22:09.091" v="1962" actId="478"/>
          <ac:picMkLst>
            <pc:docMk/>
            <pc:sldMk cId="73618349" sldId="288"/>
            <ac:picMk id="5" creationId="{86B92F72-DFC2-C646-B5F3-33E4719606CC}"/>
          </ac:picMkLst>
        </pc:picChg>
        <pc:picChg chg="del">
          <ac:chgData name="Harry Trần" userId="99d52f79-a969-4ed9-91ac-24eeb853cfd5" providerId="ADAL" clId="{1F1B066F-0293-1743-AC03-E6B9D5D78ADB}" dt="2020-09-04T10:19:50.904" v="145" actId="478"/>
          <ac:picMkLst>
            <pc:docMk/>
            <pc:sldMk cId="73618349" sldId="288"/>
            <ac:picMk id="6" creationId="{5033321A-C4A3-9048-8461-6F94F72DF0AD}"/>
          </ac:picMkLst>
        </pc:picChg>
        <pc:picChg chg="add mod">
          <ac:chgData name="Harry Trần" userId="99d52f79-a969-4ed9-91ac-24eeb853cfd5" providerId="ADAL" clId="{1F1B066F-0293-1743-AC03-E6B9D5D78ADB}" dt="2020-09-05T03:21:45.386" v="1948" actId="164"/>
          <ac:picMkLst>
            <pc:docMk/>
            <pc:sldMk cId="73618349" sldId="288"/>
            <ac:picMk id="6" creationId="{6CA9A735-DEFF-294A-917F-1D0B180FBCF0}"/>
          </ac:picMkLst>
        </pc:picChg>
        <pc:picChg chg="add mod">
          <ac:chgData name="Harry Trần" userId="99d52f79-a969-4ed9-91ac-24eeb853cfd5" providerId="ADAL" clId="{1F1B066F-0293-1743-AC03-E6B9D5D78ADB}" dt="2020-09-08T10:02:43.182" v="3108" actId="1076"/>
          <ac:picMkLst>
            <pc:docMk/>
            <pc:sldMk cId="73618349" sldId="288"/>
            <ac:picMk id="11" creationId="{CA0F1CE8-A02E-A543-BB87-CE180AF6458B}"/>
          </ac:picMkLst>
        </pc:picChg>
      </pc:sldChg>
      <pc:sldChg chg="addSp delSp modSp">
        <pc:chgData name="Harry Trần" userId="99d52f79-a969-4ed9-91ac-24eeb853cfd5" providerId="ADAL" clId="{1F1B066F-0293-1743-AC03-E6B9D5D78ADB}" dt="2020-09-09T10:41:57.571" v="3752" actId="207"/>
        <pc:sldMkLst>
          <pc:docMk/>
          <pc:sldMk cId="2455588824" sldId="291"/>
        </pc:sldMkLst>
        <pc:spChg chg="del">
          <ac:chgData name="Harry Trần" userId="99d52f79-a969-4ed9-91ac-24eeb853cfd5" providerId="ADAL" clId="{1F1B066F-0293-1743-AC03-E6B9D5D78ADB}" dt="2020-09-09T10:40:36.320" v="3683" actId="478"/>
          <ac:spMkLst>
            <pc:docMk/>
            <pc:sldMk cId="2455588824" sldId="291"/>
            <ac:spMk id="5" creationId="{72F3F703-F5F2-C046-958D-4DCA3DDD929F}"/>
          </ac:spMkLst>
        </pc:spChg>
        <pc:spChg chg="del mod">
          <ac:chgData name="Harry Trần" userId="99d52f79-a969-4ed9-91ac-24eeb853cfd5" providerId="ADAL" clId="{1F1B066F-0293-1743-AC03-E6B9D5D78ADB}" dt="2020-09-09T10:40:50.312" v="3701" actId="478"/>
          <ac:spMkLst>
            <pc:docMk/>
            <pc:sldMk cId="2455588824" sldId="291"/>
            <ac:spMk id="7" creationId="{C6D0719F-030F-4D47-A8D6-98F9AF83247A}"/>
          </ac:spMkLst>
        </pc:spChg>
        <pc:spChg chg="add mod">
          <ac:chgData name="Harry Trần" userId="99d52f79-a969-4ed9-91ac-24eeb853cfd5" providerId="ADAL" clId="{1F1B066F-0293-1743-AC03-E6B9D5D78ADB}" dt="2020-09-09T10:41:57.571" v="3752" actId="207"/>
          <ac:spMkLst>
            <pc:docMk/>
            <pc:sldMk cId="2455588824" sldId="291"/>
            <ac:spMk id="12" creationId="{55E8C6C9-2D6D-2649-A49C-DC267BA61DCB}"/>
          </ac:spMkLst>
        </pc:spChg>
        <pc:picChg chg="del mod">
          <ac:chgData name="Harry Trần" userId="99d52f79-a969-4ed9-91ac-24eeb853cfd5" providerId="ADAL" clId="{1F1B066F-0293-1743-AC03-E6B9D5D78ADB}" dt="2020-09-09T08:06:43.512" v="3239" actId="478"/>
          <ac:picMkLst>
            <pc:docMk/>
            <pc:sldMk cId="2455588824" sldId="291"/>
            <ac:picMk id="2" creationId="{F81F36C6-1E6A-48AA-B489-687D9F17E15F}"/>
          </ac:picMkLst>
        </pc:picChg>
        <pc:picChg chg="del">
          <ac:chgData name="Harry Trần" userId="99d52f79-a969-4ed9-91ac-24eeb853cfd5" providerId="ADAL" clId="{1F1B066F-0293-1743-AC03-E6B9D5D78ADB}" dt="2020-09-04T10:10:30.565" v="97" actId="478"/>
          <ac:picMkLst>
            <pc:docMk/>
            <pc:sldMk cId="2455588824" sldId="291"/>
            <ac:picMk id="3" creationId="{027321E5-D3D1-164E-B55D-04A109FD03A2}"/>
          </ac:picMkLst>
        </pc:picChg>
        <pc:picChg chg="add del mod">
          <ac:chgData name="Harry Trần" userId="99d52f79-a969-4ed9-91ac-24eeb853cfd5" providerId="ADAL" clId="{1F1B066F-0293-1743-AC03-E6B9D5D78ADB}" dt="2020-09-09T08:07:59.229" v="3242" actId="478"/>
          <ac:picMkLst>
            <pc:docMk/>
            <pc:sldMk cId="2455588824" sldId="291"/>
            <ac:picMk id="4" creationId="{1B045AA3-C3BB-2547-B5D7-B602EDA513E3}"/>
          </ac:picMkLst>
        </pc:picChg>
        <pc:picChg chg="add del mod">
          <ac:chgData name="Harry Trần" userId="99d52f79-a969-4ed9-91ac-24eeb853cfd5" providerId="ADAL" clId="{1F1B066F-0293-1743-AC03-E6B9D5D78ADB}" dt="2020-09-09T08:08:25.921" v="3246" actId="478"/>
          <ac:picMkLst>
            <pc:docMk/>
            <pc:sldMk cId="2455588824" sldId="291"/>
            <ac:picMk id="8" creationId="{BD21CA15-B583-6045-9F8E-8551F1F8B6E2}"/>
          </ac:picMkLst>
        </pc:picChg>
        <pc:picChg chg="add del mod">
          <ac:chgData name="Harry Trần" userId="99d52f79-a969-4ed9-91ac-24eeb853cfd5" providerId="ADAL" clId="{1F1B066F-0293-1743-AC03-E6B9D5D78ADB}" dt="2020-09-09T08:09:00.122" v="3252" actId="478"/>
          <ac:picMkLst>
            <pc:docMk/>
            <pc:sldMk cId="2455588824" sldId="291"/>
            <ac:picMk id="9" creationId="{C48927D4-E63F-724C-92B8-67AAF3D6D3EC}"/>
          </ac:picMkLst>
        </pc:picChg>
        <pc:picChg chg="add mod">
          <ac:chgData name="Harry Trần" userId="99d52f79-a969-4ed9-91ac-24eeb853cfd5" providerId="ADAL" clId="{1F1B066F-0293-1743-AC03-E6B9D5D78ADB}" dt="2020-09-09T08:09:08.705" v="3257" actId="1076"/>
          <ac:picMkLst>
            <pc:docMk/>
            <pc:sldMk cId="2455588824" sldId="291"/>
            <ac:picMk id="10" creationId="{065E5BC7-F5C0-524B-B97C-0CA1223EDBEE}"/>
          </ac:picMkLst>
        </pc:picChg>
      </pc:sldChg>
      <pc:sldChg chg="addSp delSp modSp">
        <pc:chgData name="Harry Trần" userId="99d52f79-a969-4ed9-91ac-24eeb853cfd5" providerId="ADAL" clId="{1F1B066F-0293-1743-AC03-E6B9D5D78ADB}" dt="2020-09-09T10:45:52.895" v="3795" actId="20577"/>
        <pc:sldMkLst>
          <pc:docMk/>
          <pc:sldMk cId="2474838182" sldId="297"/>
        </pc:sldMkLst>
        <pc:spChg chg="del">
          <ac:chgData name="Harry Trần" userId="99d52f79-a969-4ed9-91ac-24eeb853cfd5" providerId="ADAL" clId="{1F1B066F-0293-1743-AC03-E6B9D5D78ADB}" dt="2020-09-09T10:45:21.011" v="3781" actId="478"/>
          <ac:spMkLst>
            <pc:docMk/>
            <pc:sldMk cId="2474838182" sldId="297"/>
            <ac:spMk id="4" creationId="{909021D4-6FDE-284C-A4BC-F091F6AD25C3}"/>
          </ac:spMkLst>
        </pc:spChg>
        <pc:spChg chg="del">
          <ac:chgData name="Harry Trần" userId="99d52f79-a969-4ed9-91ac-24eeb853cfd5" providerId="ADAL" clId="{1F1B066F-0293-1743-AC03-E6B9D5D78ADB}" dt="2020-09-09T10:45:21.011" v="3781" actId="478"/>
          <ac:spMkLst>
            <pc:docMk/>
            <pc:sldMk cId="2474838182" sldId="297"/>
            <ac:spMk id="5" creationId="{D81551AA-D778-994F-B37A-F6E70579FBE8}"/>
          </ac:spMkLst>
        </pc:spChg>
        <pc:spChg chg="mod">
          <ac:chgData name="Harry Trần" userId="99d52f79-a969-4ed9-91ac-24eeb853cfd5" providerId="ADAL" clId="{1F1B066F-0293-1743-AC03-E6B9D5D78ADB}" dt="2020-09-09T10:44:22.609" v="3773" actId="1076"/>
          <ac:spMkLst>
            <pc:docMk/>
            <pc:sldMk cId="2474838182" sldId="297"/>
            <ac:spMk id="7" creationId="{8AD509D0-03C5-604B-B20A-C2F781C2F4BF}"/>
          </ac:spMkLst>
        </pc:spChg>
        <pc:spChg chg="add mod">
          <ac:chgData name="Harry Trần" userId="99d52f79-a969-4ed9-91ac-24eeb853cfd5" providerId="ADAL" clId="{1F1B066F-0293-1743-AC03-E6B9D5D78ADB}" dt="2020-09-09T10:45:52.895" v="3795" actId="20577"/>
          <ac:spMkLst>
            <pc:docMk/>
            <pc:sldMk cId="2474838182" sldId="297"/>
            <ac:spMk id="8" creationId="{17472752-491A-4144-9A32-E72BA8EF08A0}"/>
          </ac:spMkLst>
        </pc:spChg>
        <pc:picChg chg="add mod">
          <ac:chgData name="Harry Trần" userId="99d52f79-a969-4ed9-91ac-24eeb853cfd5" providerId="ADAL" clId="{1F1B066F-0293-1743-AC03-E6B9D5D78ADB}" dt="2020-09-09T10:44:26.521" v="3774" actId="1076"/>
          <ac:picMkLst>
            <pc:docMk/>
            <pc:sldMk cId="2474838182" sldId="297"/>
            <ac:picMk id="2" creationId="{8FD50BD9-3058-6943-911D-63A1D268334D}"/>
          </ac:picMkLst>
        </pc:picChg>
        <pc:picChg chg="del">
          <ac:chgData name="Harry Trần" userId="99d52f79-a969-4ed9-91ac-24eeb853cfd5" providerId="ADAL" clId="{1F1B066F-0293-1743-AC03-E6B9D5D78ADB}" dt="2020-09-09T10:40:04.654" v="3674" actId="478"/>
          <ac:picMkLst>
            <pc:docMk/>
            <pc:sldMk cId="2474838182" sldId="297"/>
            <ac:picMk id="3" creationId="{39AAD5C0-FC58-413F-A011-58F5B5D46A91}"/>
          </ac:picMkLst>
        </pc:picChg>
      </pc:sldChg>
      <pc:sldChg chg="addSp delSp modSp">
        <pc:chgData name="Harry Trần" userId="99d52f79-a969-4ed9-91ac-24eeb853cfd5" providerId="ADAL" clId="{1F1B066F-0293-1743-AC03-E6B9D5D78ADB}" dt="2020-09-09T10:47:18.261" v="3873" actId="478"/>
        <pc:sldMkLst>
          <pc:docMk/>
          <pc:sldMk cId="3469778822" sldId="299"/>
        </pc:sldMkLst>
        <pc:spChg chg="del">
          <ac:chgData name="Harry Trần" userId="99d52f79-a969-4ed9-91ac-24eeb853cfd5" providerId="ADAL" clId="{1F1B066F-0293-1743-AC03-E6B9D5D78ADB}" dt="2020-09-09T10:47:18.261" v="3873" actId="478"/>
          <ac:spMkLst>
            <pc:docMk/>
            <pc:sldMk cId="3469778822" sldId="299"/>
            <ac:spMk id="6" creationId="{E80E0B5C-3862-7947-AA63-5382E514DD44}"/>
          </ac:spMkLst>
        </pc:spChg>
        <pc:spChg chg="del">
          <ac:chgData name="Harry Trần" userId="99d52f79-a969-4ed9-91ac-24eeb853cfd5" providerId="ADAL" clId="{1F1B066F-0293-1743-AC03-E6B9D5D78ADB}" dt="2020-09-09T10:47:01.990" v="3863" actId="478"/>
          <ac:spMkLst>
            <pc:docMk/>
            <pc:sldMk cId="3469778822" sldId="299"/>
            <ac:spMk id="7" creationId="{08BC4111-886F-E047-865C-28F86A1F4EF0}"/>
          </ac:spMkLst>
        </pc:spChg>
        <pc:spChg chg="add mod">
          <ac:chgData name="Harry Trần" userId="99d52f79-a969-4ed9-91ac-24eeb853cfd5" providerId="ADAL" clId="{1F1B066F-0293-1743-AC03-E6B9D5D78ADB}" dt="2020-09-09T10:47:15.101" v="3872" actId="20577"/>
          <ac:spMkLst>
            <pc:docMk/>
            <pc:sldMk cId="3469778822" sldId="299"/>
            <ac:spMk id="8" creationId="{DC62E288-5E48-3048-A5F8-EB746D4C64D8}"/>
          </ac:spMkLst>
        </pc:spChg>
      </pc:sldChg>
      <pc:sldChg chg="addSp delSp modSp">
        <pc:chgData name="Harry Trần" userId="99d52f79-a969-4ed9-91ac-24eeb853cfd5" providerId="ADAL" clId="{1F1B066F-0293-1743-AC03-E6B9D5D78ADB}" dt="2020-09-09T16:55:49.207" v="4337" actId="20577"/>
        <pc:sldMkLst>
          <pc:docMk/>
          <pc:sldMk cId="1399002079" sldId="300"/>
        </pc:sldMkLst>
        <pc:spChg chg="mod">
          <ac:chgData name="Harry Trần" userId="99d52f79-a969-4ed9-91ac-24eeb853cfd5" providerId="ADAL" clId="{1F1B066F-0293-1743-AC03-E6B9D5D78ADB}" dt="2020-09-09T07:55:21.465" v="3199" actId="14100"/>
          <ac:spMkLst>
            <pc:docMk/>
            <pc:sldMk cId="1399002079" sldId="300"/>
            <ac:spMk id="6" creationId="{E7D41686-99C0-486A-A5C1-1676B0422C0F}"/>
          </ac:spMkLst>
        </pc:spChg>
        <pc:spChg chg="mod">
          <ac:chgData name="Harry Trần" userId="99d52f79-a969-4ed9-91ac-24eeb853cfd5" providerId="ADAL" clId="{1F1B066F-0293-1743-AC03-E6B9D5D78ADB}" dt="2020-09-09T07:55:24.383" v="3200" actId="14100"/>
          <ac:spMkLst>
            <pc:docMk/>
            <pc:sldMk cId="1399002079" sldId="300"/>
            <ac:spMk id="8" creationId="{0B5CBCB0-46B0-4F32-9A3A-B5718E1D23A4}"/>
          </ac:spMkLst>
        </pc:spChg>
        <pc:spChg chg="mod">
          <ac:chgData name="Harry Trần" userId="99d52f79-a969-4ed9-91ac-24eeb853cfd5" providerId="ADAL" clId="{1F1B066F-0293-1743-AC03-E6B9D5D78ADB}" dt="2020-09-09T16:55:44.639" v="4333" actId="20577"/>
          <ac:spMkLst>
            <pc:docMk/>
            <pc:sldMk cId="1399002079" sldId="300"/>
            <ac:spMk id="10" creationId="{A68BAF5E-EFBC-4C7F-8877-6F6D14C5E6DB}"/>
          </ac:spMkLst>
        </pc:spChg>
        <pc:spChg chg="mod">
          <ac:chgData name="Harry Trần" userId="99d52f79-a969-4ed9-91ac-24eeb853cfd5" providerId="ADAL" clId="{1F1B066F-0293-1743-AC03-E6B9D5D78ADB}" dt="2020-09-09T16:55:49.207" v="4337" actId="20577"/>
          <ac:spMkLst>
            <pc:docMk/>
            <pc:sldMk cId="1399002079" sldId="300"/>
            <ac:spMk id="12" creationId="{4C80996F-A55C-49D4-83FC-27E9ACF59C69}"/>
          </ac:spMkLst>
        </pc:spChg>
        <pc:spChg chg="add mod">
          <ac:chgData name="Harry Trần" userId="99d52f79-a969-4ed9-91ac-24eeb853cfd5" providerId="ADAL" clId="{1F1B066F-0293-1743-AC03-E6B9D5D78ADB}" dt="2020-09-09T10:41:47.726" v="3750" actId="20577"/>
          <ac:spMkLst>
            <pc:docMk/>
            <pc:sldMk cId="1399002079" sldId="300"/>
            <ac:spMk id="14" creationId="{8E35995F-C4F7-7E40-B219-4A3480631CAF}"/>
          </ac:spMkLst>
        </pc:spChg>
        <pc:spChg chg="del">
          <ac:chgData name="Harry Trần" userId="99d52f79-a969-4ed9-91ac-24eeb853cfd5" providerId="ADAL" clId="{1F1B066F-0293-1743-AC03-E6B9D5D78ADB}" dt="2020-09-09T10:41:21.408" v="3716" actId="478"/>
          <ac:spMkLst>
            <pc:docMk/>
            <pc:sldMk cId="1399002079" sldId="300"/>
            <ac:spMk id="16" creationId="{6A587BEB-F1C8-7347-8C45-382D656DEEE1}"/>
          </ac:spMkLst>
        </pc:spChg>
        <pc:spChg chg="del">
          <ac:chgData name="Harry Trần" userId="99d52f79-a969-4ed9-91ac-24eeb853cfd5" providerId="ADAL" clId="{1F1B066F-0293-1743-AC03-E6B9D5D78ADB}" dt="2020-09-09T10:41:35.090" v="3748" actId="478"/>
          <ac:spMkLst>
            <pc:docMk/>
            <pc:sldMk cId="1399002079" sldId="300"/>
            <ac:spMk id="17" creationId="{175EE0FE-7BA7-9D4C-8D6B-6B9861991C93}"/>
          </ac:spMkLst>
        </pc:spChg>
      </pc:sldChg>
      <pc:sldChg chg="addSp delSp modSp">
        <pc:chgData name="Harry Trần" userId="99d52f79-a969-4ed9-91ac-24eeb853cfd5" providerId="ADAL" clId="{1F1B066F-0293-1743-AC03-E6B9D5D78ADB}" dt="2020-09-09T10:46:56.818" v="3862" actId="478"/>
        <pc:sldMkLst>
          <pc:docMk/>
          <pc:sldMk cId="2800015334" sldId="303"/>
        </pc:sldMkLst>
        <pc:spChg chg="del">
          <ac:chgData name="Harry Trần" userId="99d52f79-a969-4ed9-91ac-24eeb853cfd5" providerId="ADAL" clId="{1F1B066F-0293-1743-AC03-E6B9D5D78ADB}" dt="2020-09-09T10:46:56.818" v="3862" actId="478"/>
          <ac:spMkLst>
            <pc:docMk/>
            <pc:sldMk cId="2800015334" sldId="303"/>
            <ac:spMk id="5" creationId="{3573D734-A814-AF45-BF3D-E41F25F6FD72}"/>
          </ac:spMkLst>
        </pc:spChg>
        <pc:spChg chg="del">
          <ac:chgData name="Harry Trần" userId="99d52f79-a969-4ed9-91ac-24eeb853cfd5" providerId="ADAL" clId="{1F1B066F-0293-1743-AC03-E6B9D5D78ADB}" dt="2020-09-09T10:46:42.172" v="3825" actId="478"/>
          <ac:spMkLst>
            <pc:docMk/>
            <pc:sldMk cId="2800015334" sldId="303"/>
            <ac:spMk id="6" creationId="{C524049A-0152-AB40-86F9-2B6E278487BC}"/>
          </ac:spMkLst>
        </pc:spChg>
        <pc:spChg chg="add mod">
          <ac:chgData name="Harry Trần" userId="99d52f79-a969-4ed9-91ac-24eeb853cfd5" providerId="ADAL" clId="{1F1B066F-0293-1743-AC03-E6B9D5D78ADB}" dt="2020-09-09T10:46:52.702" v="3861" actId="20577"/>
          <ac:spMkLst>
            <pc:docMk/>
            <pc:sldMk cId="2800015334" sldId="303"/>
            <ac:spMk id="7" creationId="{BC5FF629-2CAB-F746-822E-6A905D10D863}"/>
          </ac:spMkLst>
        </pc:spChg>
      </pc:sldChg>
      <pc:sldChg chg="addSp delSp">
        <pc:chgData name="Harry Trần" userId="99d52f79-a969-4ed9-91ac-24eeb853cfd5" providerId="ADAL" clId="{1F1B066F-0293-1743-AC03-E6B9D5D78ADB}" dt="2020-09-09T10:42:08.814" v="3756"/>
        <pc:sldMkLst>
          <pc:docMk/>
          <pc:sldMk cId="2749020556" sldId="305"/>
        </pc:sldMkLst>
        <pc:spChg chg="del">
          <ac:chgData name="Harry Trần" userId="99d52f79-a969-4ed9-91ac-24eeb853cfd5" providerId="ADAL" clId="{1F1B066F-0293-1743-AC03-E6B9D5D78ADB}" dt="2020-09-09T10:42:02.961" v="3753" actId="478"/>
          <ac:spMkLst>
            <pc:docMk/>
            <pc:sldMk cId="2749020556" sldId="305"/>
            <ac:spMk id="7" creationId="{F069B3D4-134F-304A-98BC-4D5A0F346D5D}"/>
          </ac:spMkLst>
        </pc:spChg>
        <pc:spChg chg="del">
          <ac:chgData name="Harry Trần" userId="99d52f79-a969-4ed9-91ac-24eeb853cfd5" providerId="ADAL" clId="{1F1B066F-0293-1743-AC03-E6B9D5D78ADB}" dt="2020-09-09T10:42:02.961" v="3753" actId="478"/>
          <ac:spMkLst>
            <pc:docMk/>
            <pc:sldMk cId="2749020556" sldId="305"/>
            <ac:spMk id="8" creationId="{7B2D3D7B-1E82-3F44-BD23-535AA227D28F}"/>
          </ac:spMkLst>
        </pc:spChg>
        <pc:spChg chg="add del">
          <ac:chgData name="Harry Trần" userId="99d52f79-a969-4ed9-91ac-24eeb853cfd5" providerId="ADAL" clId="{1F1B066F-0293-1743-AC03-E6B9D5D78ADB}" dt="2020-09-09T10:42:04.194" v="3755"/>
          <ac:spMkLst>
            <pc:docMk/>
            <pc:sldMk cId="2749020556" sldId="305"/>
            <ac:spMk id="10" creationId="{116EC5B9-B716-8849-AB87-F01AC501A243}"/>
          </ac:spMkLst>
        </pc:spChg>
        <pc:spChg chg="add">
          <ac:chgData name="Harry Trần" userId="99d52f79-a969-4ed9-91ac-24eeb853cfd5" providerId="ADAL" clId="{1F1B066F-0293-1743-AC03-E6B9D5D78ADB}" dt="2020-09-09T10:42:08.814" v="3756"/>
          <ac:spMkLst>
            <pc:docMk/>
            <pc:sldMk cId="2749020556" sldId="305"/>
            <ac:spMk id="11" creationId="{46C0F2EC-B0DC-9F4D-A443-BDD1FA05C46B}"/>
          </ac:spMkLst>
        </pc:spChg>
      </pc:sldChg>
      <pc:sldChg chg="addSp delSp modSp">
        <pc:chgData name="Harry Trần" userId="99d52f79-a969-4ed9-91ac-24eeb853cfd5" providerId="ADAL" clId="{1F1B066F-0293-1743-AC03-E6B9D5D78ADB}" dt="2020-09-09T10:47:49.554" v="3894" actId="1076"/>
        <pc:sldMkLst>
          <pc:docMk/>
          <pc:sldMk cId="3588697530" sldId="306"/>
        </pc:sldMkLst>
        <pc:spChg chg="del">
          <ac:chgData name="Harry Trần" userId="99d52f79-a969-4ed9-91ac-24eeb853cfd5" providerId="ADAL" clId="{1F1B066F-0293-1743-AC03-E6B9D5D78ADB}" dt="2020-09-09T10:47:40.238" v="3891" actId="478"/>
          <ac:spMkLst>
            <pc:docMk/>
            <pc:sldMk cId="3588697530" sldId="306"/>
            <ac:spMk id="6" creationId="{29CE8F30-BCD3-E14D-BD0B-83218610B70C}"/>
          </ac:spMkLst>
        </pc:spChg>
        <pc:spChg chg="del">
          <ac:chgData name="Harry Trần" userId="99d52f79-a969-4ed9-91ac-24eeb853cfd5" providerId="ADAL" clId="{1F1B066F-0293-1743-AC03-E6B9D5D78ADB}" dt="2020-09-09T10:47:28.279" v="3874" actId="478"/>
          <ac:spMkLst>
            <pc:docMk/>
            <pc:sldMk cId="3588697530" sldId="306"/>
            <ac:spMk id="7" creationId="{1DCBB811-715A-6143-8A5A-19C3A4B687A0}"/>
          </ac:spMkLst>
        </pc:spChg>
        <pc:spChg chg="add mod">
          <ac:chgData name="Harry Trần" userId="99d52f79-a969-4ed9-91ac-24eeb853cfd5" providerId="ADAL" clId="{1F1B066F-0293-1743-AC03-E6B9D5D78ADB}" dt="2020-09-09T10:47:36.314" v="3890" actId="20577"/>
          <ac:spMkLst>
            <pc:docMk/>
            <pc:sldMk cId="3588697530" sldId="306"/>
            <ac:spMk id="8" creationId="{51FB247D-6EFD-0F46-B9EE-C66CAF0CEA8D}"/>
          </ac:spMkLst>
        </pc:spChg>
        <pc:picChg chg="mod">
          <ac:chgData name="Harry Trần" userId="99d52f79-a969-4ed9-91ac-24eeb853cfd5" providerId="ADAL" clId="{1F1B066F-0293-1743-AC03-E6B9D5D78ADB}" dt="2020-09-09T10:47:49.554" v="3894" actId="1076"/>
          <ac:picMkLst>
            <pc:docMk/>
            <pc:sldMk cId="3588697530" sldId="306"/>
            <ac:picMk id="2" creationId="{D5B6E9F7-7060-8C4F-903C-DA3FB4818F72}"/>
          </ac:picMkLst>
        </pc:picChg>
      </pc:sldChg>
      <pc:sldChg chg="addSp delSp modSp modTransition">
        <pc:chgData name="Harry Trần" userId="99d52f79-a969-4ed9-91ac-24eeb853cfd5" providerId="ADAL" clId="{1F1B066F-0293-1743-AC03-E6B9D5D78ADB}" dt="2020-09-09T08:32:55.062" v="3291" actId="1076"/>
        <pc:sldMkLst>
          <pc:docMk/>
          <pc:sldMk cId="546324427" sldId="309"/>
        </pc:sldMkLst>
        <pc:spChg chg="add">
          <ac:chgData name="Harry Trần" userId="99d52f79-a969-4ed9-91ac-24eeb853cfd5" providerId="ADAL" clId="{1F1B066F-0293-1743-AC03-E6B9D5D78ADB}" dt="2020-09-04T09:45:31.829" v="4"/>
          <ac:spMkLst>
            <pc:docMk/>
            <pc:sldMk cId="546324427" sldId="309"/>
            <ac:spMk id="4" creationId="{BD7CBF1F-F97F-A54E-85CF-2EB76D77686A}"/>
          </ac:spMkLst>
        </pc:spChg>
        <pc:spChg chg="del">
          <ac:chgData name="Harry Trần" userId="99d52f79-a969-4ed9-91ac-24eeb853cfd5" providerId="ADAL" clId="{1F1B066F-0293-1743-AC03-E6B9D5D78ADB}" dt="2020-09-04T09:45:31.536" v="3" actId="478"/>
          <ac:spMkLst>
            <pc:docMk/>
            <pc:sldMk cId="546324427" sldId="309"/>
            <ac:spMk id="5" creationId="{F6CCF340-6A81-CB43-8FB4-98F7FB60E5EF}"/>
          </ac:spMkLst>
        </pc:spChg>
        <pc:picChg chg="add mod">
          <ac:chgData name="Harry Trần" userId="99d52f79-a969-4ed9-91ac-24eeb853cfd5" providerId="ADAL" clId="{1F1B066F-0293-1743-AC03-E6B9D5D78ADB}" dt="2020-09-09T08:32:55.062" v="3291" actId="1076"/>
          <ac:picMkLst>
            <pc:docMk/>
            <pc:sldMk cId="546324427" sldId="309"/>
            <ac:picMk id="2" creationId="{36B1CFCC-5B32-754B-A99A-C591CA3710F8}"/>
          </ac:picMkLst>
        </pc:picChg>
        <pc:picChg chg="del mod">
          <ac:chgData name="Harry Trần" userId="99d52f79-a969-4ed9-91ac-24eeb853cfd5" providerId="ADAL" clId="{1F1B066F-0293-1743-AC03-E6B9D5D78ADB}" dt="2020-09-06T03:35:38.406" v="2890" actId="478"/>
          <ac:picMkLst>
            <pc:docMk/>
            <pc:sldMk cId="546324427" sldId="309"/>
            <ac:picMk id="2" creationId="{7CDC4499-538A-1649-84C6-6E5FBC288CB0}"/>
          </ac:picMkLst>
        </pc:picChg>
        <pc:picChg chg="add del mod">
          <ac:chgData name="Harry Trần" userId="99d52f79-a969-4ed9-91ac-24eeb853cfd5" providerId="ADAL" clId="{1F1B066F-0293-1743-AC03-E6B9D5D78ADB}" dt="2020-09-06T03:40:22.497" v="2898" actId="478"/>
          <ac:picMkLst>
            <pc:docMk/>
            <pc:sldMk cId="546324427" sldId="309"/>
            <ac:picMk id="3" creationId="{90D47B61-3250-7143-AC9E-4E9988896C2B}"/>
          </ac:picMkLst>
        </pc:picChg>
        <pc:picChg chg="add del mod">
          <ac:chgData name="Harry Trần" userId="99d52f79-a969-4ed9-91ac-24eeb853cfd5" providerId="ADAL" clId="{1F1B066F-0293-1743-AC03-E6B9D5D78ADB}" dt="2020-09-06T03:35:55.096" v="2894" actId="478"/>
          <ac:picMkLst>
            <pc:docMk/>
            <pc:sldMk cId="546324427" sldId="309"/>
            <ac:picMk id="5" creationId="{0C1EBBD7-A254-4A42-9D81-A12DE8049B3C}"/>
          </ac:picMkLst>
        </pc:picChg>
        <pc:picChg chg="add mod">
          <ac:chgData name="Harry Trần" userId="99d52f79-a969-4ed9-91ac-24eeb853cfd5" providerId="ADAL" clId="{1F1B066F-0293-1743-AC03-E6B9D5D78ADB}" dt="2020-09-06T03:40:37.134" v="2901" actId="1076"/>
          <ac:picMkLst>
            <pc:docMk/>
            <pc:sldMk cId="546324427" sldId="309"/>
            <ac:picMk id="6" creationId="{82369131-A9BA-694C-9486-92987F024CF0}"/>
          </ac:picMkLst>
        </pc:picChg>
        <pc:picChg chg="add del mod">
          <ac:chgData name="Harry Trần" userId="99d52f79-a969-4ed9-91ac-24eeb853cfd5" providerId="ADAL" clId="{1F1B066F-0293-1743-AC03-E6B9D5D78ADB}" dt="2020-09-06T03:44:52.057" v="2908" actId="478"/>
          <ac:picMkLst>
            <pc:docMk/>
            <pc:sldMk cId="546324427" sldId="309"/>
            <ac:picMk id="7" creationId="{1375050F-98AD-8A4E-9DA9-BBFEFFEF1684}"/>
          </ac:picMkLst>
        </pc:picChg>
        <pc:picChg chg="add mod">
          <ac:chgData name="Harry Trần" userId="99d52f79-a969-4ed9-91ac-24eeb853cfd5" providerId="ADAL" clId="{1F1B066F-0293-1743-AC03-E6B9D5D78ADB}" dt="2020-09-06T03:44:56.647" v="2911" actId="1076"/>
          <ac:picMkLst>
            <pc:docMk/>
            <pc:sldMk cId="546324427" sldId="309"/>
            <ac:picMk id="8" creationId="{D09E9A14-BDF5-5C4D-B457-F6DE317D9FDB}"/>
          </ac:picMkLst>
        </pc:picChg>
        <pc:picChg chg="add del mod">
          <ac:chgData name="Harry Trần" userId="99d52f79-a969-4ed9-91ac-24eeb853cfd5" providerId="ADAL" clId="{1F1B066F-0293-1743-AC03-E6B9D5D78ADB}" dt="2020-09-09T08:31:51.125" v="3286" actId="478"/>
          <ac:picMkLst>
            <pc:docMk/>
            <pc:sldMk cId="546324427" sldId="309"/>
            <ac:picMk id="9" creationId="{B398801C-BE8E-0042-81CE-49A0BF7C451D}"/>
          </ac:picMkLst>
        </pc:picChg>
      </pc:sldChg>
      <pc:sldChg chg="addSp delSp modSp modTransition">
        <pc:chgData name="Harry Trần" userId="99d52f79-a969-4ed9-91ac-24eeb853cfd5" providerId="ADAL" clId="{1F1B066F-0293-1743-AC03-E6B9D5D78ADB}" dt="2020-09-08T10:06:36.712" v="3126" actId="1076"/>
        <pc:sldMkLst>
          <pc:docMk/>
          <pc:sldMk cId="4157837667" sldId="316"/>
        </pc:sldMkLst>
        <pc:spChg chg="del mod">
          <ac:chgData name="Harry Trần" userId="99d52f79-a969-4ed9-91ac-24eeb853cfd5" providerId="ADAL" clId="{1F1B066F-0293-1743-AC03-E6B9D5D78ADB}" dt="2020-09-04T14:28:04.566" v="266" actId="478"/>
          <ac:spMkLst>
            <pc:docMk/>
            <pc:sldMk cId="4157837667" sldId="316"/>
            <ac:spMk id="7" creationId="{D2C71E49-A7D8-3342-87D0-6C68F64BA384}"/>
          </ac:spMkLst>
        </pc:spChg>
        <pc:spChg chg="mod">
          <ac:chgData name="Harry Trần" userId="99d52f79-a969-4ed9-91ac-24eeb853cfd5" providerId="ADAL" clId="{1F1B066F-0293-1743-AC03-E6B9D5D78ADB}" dt="2020-09-04T14:28:29.101" v="273" actId="1076"/>
          <ac:spMkLst>
            <pc:docMk/>
            <pc:sldMk cId="4157837667" sldId="316"/>
            <ac:spMk id="8" creationId="{E39BB956-C0B7-5345-B488-A6D55D72F208}"/>
          </ac:spMkLst>
        </pc:spChg>
        <pc:spChg chg="mod">
          <ac:chgData name="Harry Trần" userId="99d52f79-a969-4ed9-91ac-24eeb853cfd5" providerId="ADAL" clId="{1F1B066F-0293-1743-AC03-E6B9D5D78ADB}" dt="2020-09-04T14:26:21.677" v="236" actId="1076"/>
          <ac:spMkLst>
            <pc:docMk/>
            <pc:sldMk cId="4157837667" sldId="316"/>
            <ac:spMk id="9" creationId="{927C3BA9-00E6-804B-9B93-D0EC6616A87E}"/>
          </ac:spMkLst>
        </pc:spChg>
        <pc:spChg chg="add del mod">
          <ac:chgData name="Harry Trần" userId="99d52f79-a969-4ed9-91ac-24eeb853cfd5" providerId="ADAL" clId="{1F1B066F-0293-1743-AC03-E6B9D5D78ADB}" dt="2020-09-04T14:28:05.937" v="267" actId="478"/>
          <ac:spMkLst>
            <pc:docMk/>
            <pc:sldMk cId="4157837667" sldId="316"/>
            <ac:spMk id="17" creationId="{1052935A-6518-9A47-8819-54F7585B901D}"/>
          </ac:spMkLst>
        </pc:spChg>
        <pc:spChg chg="add mod">
          <ac:chgData name="Harry Trần" userId="99d52f79-a969-4ed9-91ac-24eeb853cfd5" providerId="ADAL" clId="{1F1B066F-0293-1743-AC03-E6B9D5D78ADB}" dt="2020-09-04T14:28:50.320" v="278" actId="164"/>
          <ac:spMkLst>
            <pc:docMk/>
            <pc:sldMk cId="4157837667" sldId="316"/>
            <ac:spMk id="18" creationId="{A6B52C65-08C7-C145-9854-E879DE57EB25}"/>
          </ac:spMkLst>
        </pc:spChg>
        <pc:grpChg chg="add mod">
          <ac:chgData name="Harry Trần" userId="99d52f79-a969-4ed9-91ac-24eeb853cfd5" providerId="ADAL" clId="{1F1B066F-0293-1743-AC03-E6B9D5D78ADB}" dt="2020-09-08T10:06:36.712" v="3126" actId="1076"/>
          <ac:grpSpMkLst>
            <pc:docMk/>
            <pc:sldMk cId="4157837667" sldId="316"/>
            <ac:grpSpMk id="2" creationId="{ECDE0337-3A6F-1B4C-BFE2-B640DC9DD5A6}"/>
          </ac:grpSpMkLst>
        </pc:grpChg>
        <pc:grpChg chg="add mod">
          <ac:chgData name="Harry Trần" userId="99d52f79-a969-4ed9-91ac-24eeb853cfd5" providerId="ADAL" clId="{1F1B066F-0293-1743-AC03-E6B9D5D78ADB}" dt="2020-09-04T14:26:18.381" v="235" actId="1076"/>
          <ac:grpSpMkLst>
            <pc:docMk/>
            <pc:sldMk cId="4157837667" sldId="316"/>
            <ac:grpSpMk id="3" creationId="{732FF566-7745-6944-9DC3-5B261DE242CD}"/>
          </ac:grpSpMkLst>
        </pc:grpChg>
        <pc:grpChg chg="add mod">
          <ac:chgData name="Harry Trần" userId="99d52f79-a969-4ed9-91ac-24eeb853cfd5" providerId="ADAL" clId="{1F1B066F-0293-1743-AC03-E6B9D5D78ADB}" dt="2020-09-04T14:28:44.561" v="277" actId="164"/>
          <ac:grpSpMkLst>
            <pc:docMk/>
            <pc:sldMk cId="4157837667" sldId="316"/>
            <ac:grpSpMk id="4" creationId="{5D8312B3-33C1-9C47-B00A-2D245E9A501C}"/>
          </ac:grpSpMkLst>
        </pc:grpChg>
        <pc:grpChg chg="mod">
          <ac:chgData name="Harry Trần" userId="99d52f79-a969-4ed9-91ac-24eeb853cfd5" providerId="ADAL" clId="{1F1B066F-0293-1743-AC03-E6B9D5D78ADB}" dt="2020-09-04T14:25:43.951" v="229" actId="164"/>
          <ac:grpSpMkLst>
            <pc:docMk/>
            <pc:sldMk cId="4157837667" sldId="316"/>
            <ac:grpSpMk id="11" creationId="{98DBA1A8-3E6E-CC4E-9BC6-2A05370E2C5E}"/>
          </ac:grpSpMkLst>
        </pc:grpChg>
        <pc:grpChg chg="mod">
          <ac:chgData name="Harry Trần" userId="99d52f79-a969-4ed9-91ac-24eeb853cfd5" providerId="ADAL" clId="{1F1B066F-0293-1743-AC03-E6B9D5D78ADB}" dt="2020-09-04T14:25:43.951" v="229" actId="164"/>
          <ac:grpSpMkLst>
            <pc:docMk/>
            <pc:sldMk cId="4157837667" sldId="316"/>
            <ac:grpSpMk id="14" creationId="{4D009654-7B8B-F24F-803D-2AD264D6F5D9}"/>
          </ac:grpSpMkLst>
        </pc:grpChg>
        <pc:grpChg chg="add mod">
          <ac:chgData name="Harry Trần" userId="99d52f79-a969-4ed9-91ac-24eeb853cfd5" providerId="ADAL" clId="{1F1B066F-0293-1743-AC03-E6B9D5D78ADB}" dt="2020-09-08T10:06:30.472" v="3124" actId="1076"/>
          <ac:grpSpMkLst>
            <pc:docMk/>
            <pc:sldMk cId="4157837667" sldId="316"/>
            <ac:grpSpMk id="19" creationId="{5ECD9AEC-3C43-0144-8B08-8C20586A583E}"/>
          </ac:grpSpMkLst>
        </pc:grpChg>
        <pc:picChg chg="mod">
          <ac:chgData name="Harry Trần" userId="99d52f79-a969-4ed9-91ac-24eeb853cfd5" providerId="ADAL" clId="{1F1B066F-0293-1743-AC03-E6B9D5D78ADB}" dt="2020-09-04T14:24:20.941" v="204" actId="164"/>
          <ac:picMkLst>
            <pc:docMk/>
            <pc:sldMk cId="4157837667" sldId="316"/>
            <ac:picMk id="5" creationId="{23894DDF-EEE1-CD4D-8E1B-66152A7ACFEE}"/>
          </ac:picMkLst>
        </pc:picChg>
        <pc:picChg chg="mod">
          <ac:chgData name="Harry Trần" userId="99d52f79-a969-4ed9-91ac-24eeb853cfd5" providerId="ADAL" clId="{1F1B066F-0293-1743-AC03-E6B9D5D78ADB}" dt="2020-09-04T14:28:50.320" v="278" actId="164"/>
          <ac:picMkLst>
            <pc:docMk/>
            <pc:sldMk cId="4157837667" sldId="316"/>
            <ac:picMk id="6" creationId="{76CCB705-C42E-394B-9DCD-4A240F064784}"/>
          </ac:picMkLst>
        </pc:picChg>
        <pc:picChg chg="mod">
          <ac:chgData name="Harry Trần" userId="99d52f79-a969-4ed9-91ac-24eeb853cfd5" providerId="ADAL" clId="{1F1B066F-0293-1743-AC03-E6B9D5D78ADB}" dt="2020-09-04T14:25:43.951" v="229" actId="164"/>
          <ac:picMkLst>
            <pc:docMk/>
            <pc:sldMk cId="4157837667" sldId="316"/>
            <ac:picMk id="10" creationId="{174414BE-E2DD-F145-AC83-E71328D00CF8}"/>
          </ac:picMkLst>
        </pc:picChg>
      </pc:sldChg>
      <pc:sldChg chg="modSp">
        <pc:chgData name="Harry Trần" userId="99d52f79-a969-4ed9-91ac-24eeb853cfd5" providerId="ADAL" clId="{1F1B066F-0293-1743-AC03-E6B9D5D78ADB}" dt="2020-09-09T08:47:27.949" v="3410" actId="1076"/>
        <pc:sldMkLst>
          <pc:docMk/>
          <pc:sldMk cId="43992755" sldId="317"/>
        </pc:sldMkLst>
        <pc:spChg chg="mod">
          <ac:chgData name="Harry Trần" userId="99d52f79-a969-4ed9-91ac-24eeb853cfd5" providerId="ADAL" clId="{1F1B066F-0293-1743-AC03-E6B9D5D78ADB}" dt="2020-09-09T08:47:27.949" v="3410" actId="1076"/>
          <ac:spMkLst>
            <pc:docMk/>
            <pc:sldMk cId="43992755" sldId="317"/>
            <ac:spMk id="2" creationId="{0A27B1A9-62D2-5944-83D0-FFCCD0CA00CD}"/>
          </ac:spMkLst>
        </pc:spChg>
        <pc:spChg chg="mod">
          <ac:chgData name="Harry Trần" userId="99d52f79-a969-4ed9-91ac-24eeb853cfd5" providerId="ADAL" clId="{1F1B066F-0293-1743-AC03-E6B9D5D78ADB}" dt="2020-09-09T08:47:23.701" v="3409" actId="1076"/>
          <ac:spMkLst>
            <pc:docMk/>
            <pc:sldMk cId="43992755" sldId="317"/>
            <ac:spMk id="4" creationId="{A3AB2620-99B6-724C-A039-AD7D21A075C2}"/>
          </ac:spMkLst>
        </pc:spChg>
      </pc:sldChg>
      <pc:sldChg chg="modSp">
        <pc:chgData name="Harry Trần" userId="99d52f79-a969-4ed9-91ac-24eeb853cfd5" providerId="ADAL" clId="{1F1B066F-0293-1743-AC03-E6B9D5D78ADB}" dt="2020-09-08T10:14:30.473" v="3162" actId="20577"/>
        <pc:sldMkLst>
          <pc:docMk/>
          <pc:sldMk cId="2049298817" sldId="322"/>
        </pc:sldMkLst>
        <pc:spChg chg="mod">
          <ac:chgData name="Harry Trần" userId="99d52f79-a969-4ed9-91ac-24eeb853cfd5" providerId="ADAL" clId="{1F1B066F-0293-1743-AC03-E6B9D5D78ADB}" dt="2020-09-08T10:14:30.473" v="3162" actId="20577"/>
          <ac:spMkLst>
            <pc:docMk/>
            <pc:sldMk cId="2049298817" sldId="322"/>
            <ac:spMk id="3" creationId="{2AE1AB85-3EC0-7A4A-BC3A-7AB4F7B6C8C0}"/>
          </ac:spMkLst>
        </pc:spChg>
      </pc:sldChg>
      <pc:sldChg chg="modSp modTransition">
        <pc:chgData name="Harry Trần" userId="99d52f79-a969-4ed9-91ac-24eeb853cfd5" providerId="ADAL" clId="{1F1B066F-0293-1743-AC03-E6B9D5D78ADB}" dt="2020-09-08T10:14:45.449" v="3164"/>
        <pc:sldMkLst>
          <pc:docMk/>
          <pc:sldMk cId="3230893117" sldId="323"/>
        </pc:sldMkLst>
        <pc:spChg chg="mod">
          <ac:chgData name="Harry Trần" userId="99d52f79-a969-4ed9-91ac-24eeb853cfd5" providerId="ADAL" clId="{1F1B066F-0293-1743-AC03-E6B9D5D78ADB}" dt="2020-09-08T10:14:33.330" v="3163" actId="20577"/>
          <ac:spMkLst>
            <pc:docMk/>
            <pc:sldMk cId="3230893117" sldId="323"/>
            <ac:spMk id="23" creationId="{AC65CC50-67C2-D449-965D-D899EA1E3CB3}"/>
          </ac:spMkLst>
        </pc:spChg>
      </pc:sldChg>
      <pc:sldChg chg="modSp modTransition">
        <pc:chgData name="Harry Trần" userId="99d52f79-a969-4ed9-91ac-24eeb853cfd5" providerId="ADAL" clId="{1F1B066F-0293-1743-AC03-E6B9D5D78ADB}" dt="2020-09-08T10:15:07.535" v="3166"/>
        <pc:sldMkLst>
          <pc:docMk/>
          <pc:sldMk cId="3563973761" sldId="324"/>
        </pc:sldMkLst>
        <pc:spChg chg="mod">
          <ac:chgData name="Harry Trần" userId="99d52f79-a969-4ed9-91ac-24eeb853cfd5" providerId="ADAL" clId="{1F1B066F-0293-1743-AC03-E6B9D5D78ADB}" dt="2020-09-08T10:14:53.942" v="3165" actId="20577"/>
          <ac:spMkLst>
            <pc:docMk/>
            <pc:sldMk cId="3563973761" sldId="324"/>
            <ac:spMk id="25" creationId="{94BB10AB-1E28-CA45-8FEF-DE2886DA517A}"/>
          </ac:spMkLst>
        </pc:spChg>
      </pc:sldChg>
      <pc:sldChg chg="addSp delSp">
        <pc:chgData name="Harry Trần" userId="99d52f79-a969-4ed9-91ac-24eeb853cfd5" providerId="ADAL" clId="{1F1B066F-0293-1743-AC03-E6B9D5D78ADB}" dt="2020-09-09T10:43:56.897" v="3758"/>
        <pc:sldMkLst>
          <pc:docMk/>
          <pc:sldMk cId="3806239630" sldId="325"/>
        </pc:sldMkLst>
        <pc:spChg chg="del">
          <ac:chgData name="Harry Trần" userId="99d52f79-a969-4ed9-91ac-24eeb853cfd5" providerId="ADAL" clId="{1F1B066F-0293-1743-AC03-E6B9D5D78ADB}" dt="2020-09-09T10:43:56.173" v="3757" actId="478"/>
          <ac:spMkLst>
            <pc:docMk/>
            <pc:sldMk cId="3806239630" sldId="325"/>
            <ac:spMk id="5" creationId="{C428050B-999D-EB4F-A564-018183EF26CD}"/>
          </ac:spMkLst>
        </pc:spChg>
        <pc:spChg chg="del">
          <ac:chgData name="Harry Trần" userId="99d52f79-a969-4ed9-91ac-24eeb853cfd5" providerId="ADAL" clId="{1F1B066F-0293-1743-AC03-E6B9D5D78ADB}" dt="2020-09-09T10:43:56.173" v="3757" actId="478"/>
          <ac:spMkLst>
            <pc:docMk/>
            <pc:sldMk cId="3806239630" sldId="325"/>
            <ac:spMk id="6" creationId="{3CA854F1-2820-984D-A418-37DAB14CCEAC}"/>
          </ac:spMkLst>
        </pc:spChg>
        <pc:spChg chg="add">
          <ac:chgData name="Harry Trần" userId="99d52f79-a969-4ed9-91ac-24eeb853cfd5" providerId="ADAL" clId="{1F1B066F-0293-1743-AC03-E6B9D5D78ADB}" dt="2020-09-09T10:43:56.897" v="3758"/>
          <ac:spMkLst>
            <pc:docMk/>
            <pc:sldMk cId="3806239630" sldId="325"/>
            <ac:spMk id="8" creationId="{86568004-F188-0845-8235-3D96D52942C6}"/>
          </ac:spMkLst>
        </pc:spChg>
      </pc:sldChg>
      <pc:sldChg chg="addSp delSp modSp">
        <pc:chgData name="Harry Trần" userId="99d52f79-a969-4ed9-91ac-24eeb853cfd5" providerId="ADAL" clId="{1F1B066F-0293-1743-AC03-E6B9D5D78ADB}" dt="2020-09-09T10:48:30.150" v="3899" actId="207"/>
        <pc:sldMkLst>
          <pc:docMk/>
          <pc:sldMk cId="2789171057" sldId="326"/>
        </pc:sldMkLst>
        <pc:spChg chg="mod">
          <ac:chgData name="Harry Trần" userId="99d52f79-a969-4ed9-91ac-24eeb853cfd5" providerId="ADAL" clId="{1F1B066F-0293-1743-AC03-E6B9D5D78ADB}" dt="2020-09-04T10:21:05.967" v="162" actId="1076"/>
          <ac:spMkLst>
            <pc:docMk/>
            <pc:sldMk cId="2789171057" sldId="326"/>
            <ac:spMk id="6" creationId="{BCA415E4-2B53-47A5-99B0-7697778718E1}"/>
          </ac:spMkLst>
        </pc:spChg>
        <pc:spChg chg="mod">
          <ac:chgData name="Harry Trần" userId="99d52f79-a969-4ed9-91ac-24eeb853cfd5" providerId="ADAL" clId="{1F1B066F-0293-1743-AC03-E6B9D5D78ADB}" dt="2020-09-09T10:48:30.150" v="3899" actId="207"/>
          <ac:spMkLst>
            <pc:docMk/>
            <pc:sldMk cId="2789171057" sldId="326"/>
            <ac:spMk id="8" creationId="{AD49A933-B52C-A549-BA72-CC88B9D61CB7}"/>
          </ac:spMkLst>
        </pc:spChg>
        <pc:spChg chg="del">
          <ac:chgData name="Harry Trần" userId="99d52f79-a969-4ed9-91ac-24eeb853cfd5" providerId="ADAL" clId="{1F1B066F-0293-1743-AC03-E6B9D5D78ADB}" dt="2020-09-04T10:20:49.911" v="158" actId="478"/>
          <ac:spMkLst>
            <pc:docMk/>
            <pc:sldMk cId="2789171057" sldId="326"/>
            <ac:spMk id="10" creationId="{E894FA25-76CA-DE40-8A76-2CF2C1730A82}"/>
          </ac:spMkLst>
        </pc:spChg>
        <pc:picChg chg="add mod">
          <ac:chgData name="Harry Trần" userId="99d52f79-a969-4ed9-91ac-24eeb853cfd5" providerId="ADAL" clId="{1F1B066F-0293-1743-AC03-E6B9D5D78ADB}" dt="2020-09-09T08:01:02.987" v="3217" actId="14100"/>
          <ac:picMkLst>
            <pc:docMk/>
            <pc:sldMk cId="2789171057" sldId="326"/>
            <ac:picMk id="3" creationId="{7F015072-4C5D-4F49-B4BB-D60D36199146}"/>
          </ac:picMkLst>
        </pc:picChg>
        <pc:picChg chg="del mod">
          <ac:chgData name="Harry Trần" userId="99d52f79-a969-4ed9-91ac-24eeb853cfd5" providerId="ADAL" clId="{1F1B066F-0293-1743-AC03-E6B9D5D78ADB}" dt="2020-09-09T08:00:43.168" v="3211" actId="478"/>
          <ac:picMkLst>
            <pc:docMk/>
            <pc:sldMk cId="2789171057" sldId="326"/>
            <ac:picMk id="7" creationId="{6502254D-7A8A-FC44-A95F-BC87D9F5D496}"/>
          </ac:picMkLst>
        </pc:picChg>
      </pc:sldChg>
      <pc:sldChg chg="addSp delSp modSp">
        <pc:chgData name="Harry Trần" userId="99d52f79-a969-4ed9-91ac-24eeb853cfd5" providerId="ADAL" clId="{1F1B066F-0293-1743-AC03-E6B9D5D78ADB}" dt="2020-09-09T10:41:54.435" v="3751" actId="207"/>
        <pc:sldMkLst>
          <pc:docMk/>
          <pc:sldMk cId="489369608" sldId="342"/>
        </pc:sldMkLst>
        <pc:spChg chg="del">
          <ac:chgData name="Harry Trần" userId="99d52f79-a969-4ed9-91ac-24eeb853cfd5" providerId="ADAL" clId="{1F1B066F-0293-1743-AC03-E6B9D5D78ADB}" dt="2020-09-09T10:41:07.240" v="3702" actId="478"/>
          <ac:spMkLst>
            <pc:docMk/>
            <pc:sldMk cId="489369608" sldId="342"/>
            <ac:spMk id="5" creationId="{72F3F703-F5F2-C046-958D-4DCA3DDD929F}"/>
          </ac:spMkLst>
        </pc:spChg>
        <pc:spChg chg="del">
          <ac:chgData name="Harry Trần" userId="99d52f79-a969-4ed9-91ac-24eeb853cfd5" providerId="ADAL" clId="{1F1B066F-0293-1743-AC03-E6B9D5D78ADB}" dt="2020-09-09T10:41:16.091" v="3715" actId="478"/>
          <ac:spMkLst>
            <pc:docMk/>
            <pc:sldMk cId="489369608" sldId="342"/>
            <ac:spMk id="7" creationId="{C6D0719F-030F-4D47-A8D6-98F9AF83247A}"/>
          </ac:spMkLst>
        </pc:spChg>
        <pc:spChg chg="mod">
          <ac:chgData name="Harry Trần" userId="99d52f79-a969-4ed9-91ac-24eeb853cfd5" providerId="ADAL" clId="{1F1B066F-0293-1743-AC03-E6B9D5D78ADB}" dt="2020-09-09T07:54:54.396" v="3197" actId="1076"/>
          <ac:spMkLst>
            <pc:docMk/>
            <pc:sldMk cId="489369608" sldId="342"/>
            <ac:spMk id="9" creationId="{EBAF76C6-02FF-5F47-BF2B-5ACD32516310}"/>
          </ac:spMkLst>
        </pc:spChg>
        <pc:spChg chg="del">
          <ac:chgData name="Harry Trần" userId="99d52f79-a969-4ed9-91ac-24eeb853cfd5" providerId="ADAL" clId="{1F1B066F-0293-1743-AC03-E6B9D5D78ADB}" dt="2020-09-04T10:10:38.194" v="98" actId="478"/>
          <ac:spMkLst>
            <pc:docMk/>
            <pc:sldMk cId="489369608" sldId="342"/>
            <ac:spMk id="10" creationId="{372F6548-07A0-B140-9034-C1121BE58FB0}"/>
          </ac:spMkLst>
        </pc:spChg>
        <pc:spChg chg="del">
          <ac:chgData name="Harry Trần" userId="99d52f79-a969-4ed9-91ac-24eeb853cfd5" providerId="ADAL" clId="{1F1B066F-0293-1743-AC03-E6B9D5D78ADB}" dt="2020-09-04T10:23:05.668" v="178" actId="478"/>
          <ac:spMkLst>
            <pc:docMk/>
            <pc:sldMk cId="489369608" sldId="342"/>
            <ac:spMk id="11" creationId="{932BE39F-6584-1845-9747-173183FB66E6}"/>
          </ac:spMkLst>
        </pc:spChg>
        <pc:spChg chg="add del mod">
          <ac:chgData name="Harry Trần" userId="99d52f79-a969-4ed9-91ac-24eeb853cfd5" providerId="ADAL" clId="{1F1B066F-0293-1743-AC03-E6B9D5D78ADB}" dt="2020-09-09T07:54:49.601" v="3196" actId="478"/>
          <ac:spMkLst>
            <pc:docMk/>
            <pc:sldMk cId="489369608" sldId="342"/>
            <ac:spMk id="11" creationId="{FFAC7611-0106-DD4E-AB7A-5B85EA46F5E6}"/>
          </ac:spMkLst>
        </pc:spChg>
        <pc:spChg chg="mod">
          <ac:chgData name="Harry Trần" userId="99d52f79-a969-4ed9-91ac-24eeb853cfd5" providerId="ADAL" clId="{1F1B066F-0293-1743-AC03-E6B9D5D78ADB}" dt="2020-09-09T07:54:54.396" v="3197" actId="1076"/>
          <ac:spMkLst>
            <pc:docMk/>
            <pc:sldMk cId="489369608" sldId="342"/>
            <ac:spMk id="12" creationId="{A5E59C02-1B68-C245-A64C-358203583753}"/>
          </ac:spMkLst>
        </pc:spChg>
        <pc:spChg chg="add mod">
          <ac:chgData name="Harry Trần" userId="99d52f79-a969-4ed9-91ac-24eeb853cfd5" providerId="ADAL" clId="{1F1B066F-0293-1743-AC03-E6B9D5D78ADB}" dt="2020-09-09T07:54:54.396" v="3197" actId="1076"/>
          <ac:spMkLst>
            <pc:docMk/>
            <pc:sldMk cId="489369608" sldId="342"/>
            <ac:spMk id="13" creationId="{EE8BD0A1-EFB9-4549-A2C4-1D0D92038729}"/>
          </ac:spMkLst>
        </pc:spChg>
        <pc:spChg chg="add mod">
          <ac:chgData name="Harry Trần" userId="99d52f79-a969-4ed9-91ac-24eeb853cfd5" providerId="ADAL" clId="{1F1B066F-0293-1743-AC03-E6B9D5D78ADB}" dt="2020-09-09T10:41:54.435" v="3751" actId="207"/>
          <ac:spMkLst>
            <pc:docMk/>
            <pc:sldMk cId="489369608" sldId="342"/>
            <ac:spMk id="14" creationId="{3B20B1C4-408C-CA4E-BE55-92A6B636F7A0}"/>
          </ac:spMkLst>
        </pc:spChg>
      </pc:sldChg>
      <pc:sldChg chg="addSp delSp modSp">
        <pc:chgData name="Harry Trần" userId="99d52f79-a969-4ed9-91ac-24eeb853cfd5" providerId="ADAL" clId="{1F1B066F-0293-1743-AC03-E6B9D5D78ADB}" dt="2020-09-09T10:44:05.683" v="3770" actId="20577"/>
        <pc:sldMkLst>
          <pc:docMk/>
          <pc:sldMk cId="1899187482" sldId="343"/>
        </pc:sldMkLst>
        <pc:spChg chg="del">
          <ac:chgData name="Harry Trần" userId="99d52f79-a969-4ed9-91ac-24eeb853cfd5" providerId="ADAL" clId="{1F1B066F-0293-1743-AC03-E6B9D5D78ADB}" dt="2020-09-09T10:44:00.754" v="3759" actId="478"/>
          <ac:spMkLst>
            <pc:docMk/>
            <pc:sldMk cId="1899187482" sldId="343"/>
            <ac:spMk id="5" creationId="{72F3F703-F5F2-C046-958D-4DCA3DDD929F}"/>
          </ac:spMkLst>
        </pc:spChg>
        <pc:spChg chg="del">
          <ac:chgData name="Harry Trần" userId="99d52f79-a969-4ed9-91ac-24eeb853cfd5" providerId="ADAL" clId="{1F1B066F-0293-1743-AC03-E6B9D5D78ADB}" dt="2020-09-09T10:44:00.754" v="3759" actId="478"/>
          <ac:spMkLst>
            <pc:docMk/>
            <pc:sldMk cId="1899187482" sldId="343"/>
            <ac:spMk id="7" creationId="{C6D0719F-030F-4D47-A8D6-98F9AF83247A}"/>
          </ac:spMkLst>
        </pc:spChg>
        <pc:spChg chg="add mod">
          <ac:chgData name="Harry Trần" userId="99d52f79-a969-4ed9-91ac-24eeb853cfd5" providerId="ADAL" clId="{1F1B066F-0293-1743-AC03-E6B9D5D78ADB}" dt="2020-09-09T10:44:05.683" v="3770" actId="20577"/>
          <ac:spMkLst>
            <pc:docMk/>
            <pc:sldMk cId="1899187482" sldId="343"/>
            <ac:spMk id="29" creationId="{980C30C7-E6A9-E54D-AD3D-E81A3B31C941}"/>
          </ac:spMkLst>
        </pc:spChg>
      </pc:sldChg>
      <pc:sldChg chg="addSp delSp modSp">
        <pc:chgData name="Harry Trần" userId="99d52f79-a969-4ed9-91ac-24eeb853cfd5" providerId="ADAL" clId="{1F1B066F-0293-1743-AC03-E6B9D5D78ADB}" dt="2020-09-09T10:46:32.706" v="3824"/>
        <pc:sldMkLst>
          <pc:docMk/>
          <pc:sldMk cId="3086357054" sldId="344"/>
        </pc:sldMkLst>
        <pc:spChg chg="del">
          <ac:chgData name="Harry Trần" userId="99d52f79-a969-4ed9-91ac-24eeb853cfd5" providerId="ADAL" clId="{1F1B066F-0293-1743-AC03-E6B9D5D78ADB}" dt="2020-09-09T10:46:24.516" v="3821" actId="478"/>
          <ac:spMkLst>
            <pc:docMk/>
            <pc:sldMk cId="3086357054" sldId="344"/>
            <ac:spMk id="4" creationId="{909021D4-6FDE-284C-A4BC-F091F6AD25C3}"/>
          </ac:spMkLst>
        </pc:spChg>
        <pc:spChg chg="del">
          <ac:chgData name="Harry Trần" userId="99d52f79-a969-4ed9-91ac-24eeb853cfd5" providerId="ADAL" clId="{1F1B066F-0293-1743-AC03-E6B9D5D78ADB}" dt="2020-09-09T10:46:24.516" v="3821" actId="478"/>
          <ac:spMkLst>
            <pc:docMk/>
            <pc:sldMk cId="3086357054" sldId="344"/>
            <ac:spMk id="5" creationId="{D81551AA-D778-994F-B37A-F6E70579FBE8}"/>
          </ac:spMkLst>
        </pc:spChg>
        <pc:spChg chg="mod">
          <ac:chgData name="Harry Trần" userId="99d52f79-a969-4ed9-91ac-24eeb853cfd5" providerId="ADAL" clId="{1F1B066F-0293-1743-AC03-E6B9D5D78ADB}" dt="2020-09-09T10:44:56.329" v="3779" actId="1076"/>
          <ac:spMkLst>
            <pc:docMk/>
            <pc:sldMk cId="3086357054" sldId="344"/>
            <ac:spMk id="7" creationId="{8AD509D0-03C5-604B-B20A-C2F781C2F4BF}"/>
          </ac:spMkLst>
        </pc:spChg>
        <pc:spChg chg="add del">
          <ac:chgData name="Harry Trần" userId="99d52f79-a969-4ed9-91ac-24eeb853cfd5" providerId="ADAL" clId="{1F1B066F-0293-1743-AC03-E6B9D5D78ADB}" dt="2020-09-09T10:46:32.130" v="3823" actId="478"/>
          <ac:spMkLst>
            <pc:docMk/>
            <pc:sldMk cId="3086357054" sldId="344"/>
            <ac:spMk id="8" creationId="{0378D47B-B931-8C47-AEC6-F318DC180DEE}"/>
          </ac:spMkLst>
        </pc:spChg>
        <pc:spChg chg="add">
          <ac:chgData name="Harry Trần" userId="99d52f79-a969-4ed9-91ac-24eeb853cfd5" providerId="ADAL" clId="{1F1B066F-0293-1743-AC03-E6B9D5D78ADB}" dt="2020-09-09T10:46:32.706" v="3824"/>
          <ac:spMkLst>
            <pc:docMk/>
            <pc:sldMk cId="3086357054" sldId="344"/>
            <ac:spMk id="10" creationId="{960C8F1E-3635-804D-B7EC-29C9784BD26A}"/>
          </ac:spMkLst>
        </pc:spChg>
        <pc:picChg chg="mod">
          <ac:chgData name="Harry Trần" userId="99d52f79-a969-4ed9-91ac-24eeb853cfd5" providerId="ADAL" clId="{1F1B066F-0293-1743-AC03-E6B9D5D78ADB}" dt="2020-09-09T10:44:58.561" v="3780" actId="1076"/>
          <ac:picMkLst>
            <pc:docMk/>
            <pc:sldMk cId="3086357054" sldId="344"/>
            <ac:picMk id="9" creationId="{77C8DD18-22FD-1144-B498-09F8B0E683D2}"/>
          </ac:picMkLst>
        </pc:picChg>
      </pc:sldChg>
      <pc:sldChg chg="modSp modTransition">
        <pc:chgData name="Harry Trần" userId="99d52f79-a969-4ed9-91ac-24eeb853cfd5" providerId="ADAL" clId="{1F1B066F-0293-1743-AC03-E6B9D5D78ADB}" dt="2020-09-08T10:14:21.882" v="3161"/>
        <pc:sldMkLst>
          <pc:docMk/>
          <pc:sldMk cId="239453895" sldId="368"/>
        </pc:sldMkLst>
        <pc:spChg chg="mod">
          <ac:chgData name="Harry Trần" userId="99d52f79-a969-4ed9-91ac-24eeb853cfd5" providerId="ADAL" clId="{1F1B066F-0293-1743-AC03-E6B9D5D78ADB}" dt="2020-09-08T10:00:28.727" v="3103" actId="166"/>
          <ac:spMkLst>
            <pc:docMk/>
            <pc:sldMk cId="239453895" sldId="368"/>
            <ac:spMk id="29" creationId="{249D4424-D654-3349-876B-7306B12FDEFF}"/>
          </ac:spMkLst>
        </pc:spChg>
      </pc:sldChg>
      <pc:sldChg chg="modSp modTransition">
        <pc:chgData name="Harry Trần" userId="99d52f79-a969-4ed9-91ac-24eeb853cfd5" providerId="ADAL" clId="{1F1B066F-0293-1743-AC03-E6B9D5D78ADB}" dt="2020-09-08T10:14:07.818" v="3160" actId="20577"/>
        <pc:sldMkLst>
          <pc:docMk/>
          <pc:sldMk cId="1976434273" sldId="369"/>
        </pc:sldMkLst>
        <pc:spChg chg="mod">
          <ac:chgData name="Harry Trần" userId="99d52f79-a969-4ed9-91ac-24eeb853cfd5" providerId="ADAL" clId="{1F1B066F-0293-1743-AC03-E6B9D5D78ADB}" dt="2020-09-08T10:14:07.818" v="3160" actId="20577"/>
          <ac:spMkLst>
            <pc:docMk/>
            <pc:sldMk cId="1976434273" sldId="369"/>
            <ac:spMk id="17" creationId="{5821FC27-0BF2-4EAA-B44E-28B5D0CC2E79}"/>
          </ac:spMkLst>
        </pc:spChg>
      </pc:sldChg>
      <pc:sldChg chg="modSp add">
        <pc:chgData name="Harry Trần" userId="99d52f79-a969-4ed9-91ac-24eeb853cfd5" providerId="ADAL" clId="{1F1B066F-0293-1743-AC03-E6B9D5D78ADB}" dt="2020-09-08T10:06:49.368" v="3130" actId="1076"/>
        <pc:sldMkLst>
          <pc:docMk/>
          <pc:sldMk cId="1325851116" sldId="372"/>
        </pc:sldMkLst>
        <pc:spChg chg="mod">
          <ac:chgData name="Harry Trần" userId="99d52f79-a969-4ed9-91ac-24eeb853cfd5" providerId="ADAL" clId="{1F1B066F-0293-1743-AC03-E6B9D5D78ADB}" dt="2020-09-04T14:33:48.494" v="332" actId="1076"/>
          <ac:spMkLst>
            <pc:docMk/>
            <pc:sldMk cId="1325851116" sldId="372"/>
            <ac:spMk id="8" creationId="{E39BB956-C0B7-5345-B488-A6D55D72F208}"/>
          </ac:spMkLst>
        </pc:spChg>
        <pc:spChg chg="mod">
          <ac:chgData name="Harry Trần" userId="99d52f79-a969-4ed9-91ac-24eeb853cfd5" providerId="ADAL" clId="{1F1B066F-0293-1743-AC03-E6B9D5D78ADB}" dt="2020-09-04T14:33:04.116" v="317" actId="1076"/>
          <ac:spMkLst>
            <pc:docMk/>
            <pc:sldMk cId="1325851116" sldId="372"/>
            <ac:spMk id="18" creationId="{A6B52C65-08C7-C145-9854-E879DE57EB25}"/>
          </ac:spMkLst>
        </pc:spChg>
        <pc:grpChg chg="mod">
          <ac:chgData name="Harry Trần" userId="99d52f79-a969-4ed9-91ac-24eeb853cfd5" providerId="ADAL" clId="{1F1B066F-0293-1743-AC03-E6B9D5D78ADB}" dt="2020-09-04T14:33:40.398" v="328" actId="1076"/>
          <ac:grpSpMkLst>
            <pc:docMk/>
            <pc:sldMk cId="1325851116" sldId="372"/>
            <ac:grpSpMk id="2" creationId="{ECDE0337-3A6F-1B4C-BFE2-B640DC9DD5A6}"/>
          </ac:grpSpMkLst>
        </pc:grpChg>
        <pc:grpChg chg="mod">
          <ac:chgData name="Harry Trần" userId="99d52f79-a969-4ed9-91ac-24eeb853cfd5" providerId="ADAL" clId="{1F1B066F-0293-1743-AC03-E6B9D5D78ADB}" dt="2020-09-08T10:06:46.359" v="3129" actId="1076"/>
          <ac:grpSpMkLst>
            <pc:docMk/>
            <pc:sldMk cId="1325851116" sldId="372"/>
            <ac:grpSpMk id="7" creationId="{FF2EC315-A5C5-D94F-ADDF-44258644EBA5}"/>
          </ac:grpSpMkLst>
        </pc:grpChg>
        <pc:grpChg chg="mod">
          <ac:chgData name="Harry Trần" userId="99d52f79-a969-4ed9-91ac-24eeb853cfd5" providerId="ADAL" clId="{1F1B066F-0293-1743-AC03-E6B9D5D78ADB}" dt="2020-09-08T10:06:49.368" v="3130" actId="1076"/>
          <ac:grpSpMkLst>
            <pc:docMk/>
            <pc:sldMk cId="1325851116" sldId="372"/>
            <ac:grpSpMk id="19" creationId="{5ECD9AEC-3C43-0144-8B08-8C20586A583E}"/>
          </ac:grpSpMkLst>
        </pc:grpChg>
      </pc:sldChg>
      <pc:sldChg chg="modSp">
        <pc:chgData name="Harry Trần" userId="99d52f79-a969-4ed9-91ac-24eeb853cfd5" providerId="ADAL" clId="{1F1B066F-0293-1743-AC03-E6B9D5D78ADB}" dt="2020-09-08T10:06:43.176" v="3128" actId="1076"/>
        <pc:sldMkLst>
          <pc:docMk/>
          <pc:sldMk cId="2030545777" sldId="373"/>
        </pc:sldMkLst>
        <pc:grpChg chg="mod">
          <ac:chgData name="Harry Trần" userId="99d52f79-a969-4ed9-91ac-24eeb853cfd5" providerId="ADAL" clId="{1F1B066F-0293-1743-AC03-E6B9D5D78ADB}" dt="2020-09-08T10:06:41.080" v="3127" actId="1076"/>
          <ac:grpSpMkLst>
            <pc:docMk/>
            <pc:sldMk cId="2030545777" sldId="373"/>
            <ac:grpSpMk id="2" creationId="{ECDE0337-3A6F-1B4C-BFE2-B640DC9DD5A6}"/>
          </ac:grpSpMkLst>
        </pc:grpChg>
        <pc:grpChg chg="mod">
          <ac:chgData name="Harry Trần" userId="99d52f79-a969-4ed9-91ac-24eeb853cfd5" providerId="ADAL" clId="{1F1B066F-0293-1743-AC03-E6B9D5D78ADB}" dt="2020-09-08T10:06:43.176" v="3128" actId="1076"/>
          <ac:grpSpMkLst>
            <pc:docMk/>
            <pc:sldMk cId="2030545777" sldId="373"/>
            <ac:grpSpMk id="7" creationId="{FF2EC315-A5C5-D94F-ADDF-44258644EBA5}"/>
          </ac:grpSpMkLst>
        </pc:grpChg>
      </pc:sldChg>
      <pc:sldChg chg="addSp delSp modSp add">
        <pc:chgData name="Harry Trần" userId="99d52f79-a969-4ed9-91ac-24eeb853cfd5" providerId="ADAL" clId="{1F1B066F-0293-1743-AC03-E6B9D5D78ADB}" dt="2020-09-09T11:26:41.254" v="4129" actId="478"/>
        <pc:sldMkLst>
          <pc:docMk/>
          <pc:sldMk cId="3114282682" sldId="375"/>
        </pc:sldMkLst>
        <pc:spChg chg="add del">
          <ac:chgData name="Harry Trần" userId="99d52f79-a969-4ed9-91ac-24eeb853cfd5" providerId="ADAL" clId="{1F1B066F-0293-1743-AC03-E6B9D5D78ADB}" dt="2020-09-09T11:26:14.374" v="4118"/>
          <ac:spMkLst>
            <pc:docMk/>
            <pc:sldMk cId="3114282682" sldId="375"/>
            <ac:spMk id="3" creationId="{89A644B9-4FAD-E24D-80C5-397F9F5B1CA4}"/>
          </ac:spMkLst>
        </pc:spChg>
        <pc:spChg chg="add mod">
          <ac:chgData name="Harry Trần" userId="99d52f79-a969-4ed9-91ac-24eeb853cfd5" providerId="ADAL" clId="{1F1B066F-0293-1743-AC03-E6B9D5D78ADB}" dt="2020-09-05T02:58:16.594" v="1854" actId="1076"/>
          <ac:spMkLst>
            <pc:docMk/>
            <pc:sldMk cId="3114282682" sldId="375"/>
            <ac:spMk id="6" creationId="{1C5BEF53-2279-DB42-8352-7145B1AD2274}"/>
          </ac:spMkLst>
        </pc:spChg>
        <pc:spChg chg="mod">
          <ac:chgData name="Harry Trần" userId="99d52f79-a969-4ed9-91ac-24eeb853cfd5" providerId="ADAL" clId="{1F1B066F-0293-1743-AC03-E6B9D5D78ADB}" dt="2020-09-09T10:49:01.212" v="3904" actId="207"/>
          <ac:spMkLst>
            <pc:docMk/>
            <pc:sldMk cId="3114282682" sldId="375"/>
            <ac:spMk id="9" creationId="{CFEBA253-6AB4-B543-94A3-12CE6029BD5A}"/>
          </ac:spMkLst>
        </pc:spChg>
        <pc:spChg chg="mod">
          <ac:chgData name="Harry Trần" userId="99d52f79-a969-4ed9-91ac-24eeb853cfd5" providerId="ADAL" clId="{1F1B066F-0293-1743-AC03-E6B9D5D78ADB}" dt="2020-09-09T11:26:30.691" v="4128" actId="20577"/>
          <ac:spMkLst>
            <pc:docMk/>
            <pc:sldMk cId="3114282682" sldId="375"/>
            <ac:spMk id="11" creationId="{99C6302F-96DC-E14A-8255-980A97587BD3}"/>
          </ac:spMkLst>
        </pc:spChg>
        <pc:grpChg chg="add del">
          <ac:chgData name="Harry Trần" userId="99d52f79-a969-4ed9-91ac-24eeb853cfd5" providerId="ADAL" clId="{1F1B066F-0293-1743-AC03-E6B9D5D78ADB}" dt="2020-09-09T11:26:41.254" v="4129" actId="478"/>
          <ac:grpSpMkLst>
            <pc:docMk/>
            <pc:sldMk cId="3114282682" sldId="375"/>
            <ac:grpSpMk id="7" creationId="{BC05B7CA-36CF-9442-8F1F-C84140A56735}"/>
          </ac:grpSpMkLst>
        </pc:grpChg>
        <pc:picChg chg="add mod">
          <ac:chgData name="Harry Trần" userId="99d52f79-a969-4ed9-91ac-24eeb853cfd5" providerId="ADAL" clId="{1F1B066F-0293-1743-AC03-E6B9D5D78ADB}" dt="2020-09-09T08:26:03.277" v="3273" actId="1076"/>
          <ac:picMkLst>
            <pc:docMk/>
            <pc:sldMk cId="3114282682" sldId="375"/>
            <ac:picMk id="2" creationId="{330C7F3E-F841-3D4C-93FF-5467E29DD83B}"/>
          </ac:picMkLst>
        </pc:picChg>
        <pc:picChg chg="del">
          <ac:chgData name="Harry Trần" userId="99d52f79-a969-4ed9-91ac-24eeb853cfd5" providerId="ADAL" clId="{1F1B066F-0293-1743-AC03-E6B9D5D78ADB}" dt="2020-09-04T16:30:59.082" v="1508" actId="478"/>
          <ac:picMkLst>
            <pc:docMk/>
            <pc:sldMk cId="3114282682" sldId="375"/>
            <ac:picMk id="7" creationId="{AC219933-A9DC-4042-A627-5C1BFA89C3D3}"/>
          </ac:picMkLst>
        </pc:picChg>
        <pc:picChg chg="mod">
          <ac:chgData name="Harry Trần" userId="99d52f79-a969-4ed9-91ac-24eeb853cfd5" providerId="ADAL" clId="{1F1B066F-0293-1743-AC03-E6B9D5D78ADB}" dt="2020-09-05T02:58:20.370" v="1855" actId="208"/>
          <ac:picMkLst>
            <pc:docMk/>
            <pc:sldMk cId="3114282682" sldId="375"/>
            <ac:picMk id="17" creationId="{6A32FA52-56DB-1747-94DF-B5EF38987B94}"/>
          </ac:picMkLst>
        </pc:picChg>
        <pc:picChg chg="del">
          <ac:chgData name="Harry Trần" userId="99d52f79-a969-4ed9-91ac-24eeb853cfd5" providerId="ADAL" clId="{1F1B066F-0293-1743-AC03-E6B9D5D78ADB}" dt="2020-09-04T16:31:00.252" v="1509" actId="478"/>
          <ac:picMkLst>
            <pc:docMk/>
            <pc:sldMk cId="3114282682" sldId="375"/>
            <ac:picMk id="19" creationId="{584CF01B-CE07-A84C-8B2A-A53DBFC08903}"/>
          </ac:picMkLst>
        </pc:picChg>
        <pc:picChg chg="del">
          <ac:chgData name="Harry Trần" userId="99d52f79-a969-4ed9-91ac-24eeb853cfd5" providerId="ADAL" clId="{1F1B066F-0293-1743-AC03-E6B9D5D78ADB}" dt="2020-09-09T08:25:45.488" v="3268" actId="478"/>
          <ac:picMkLst>
            <pc:docMk/>
            <pc:sldMk cId="3114282682" sldId="375"/>
            <ac:picMk id="1028" creationId="{88C89940-DAC1-490C-8EED-D9A73D777A4C}"/>
          </ac:picMkLst>
        </pc:picChg>
      </pc:sldChg>
      <pc:sldChg chg="addSp delSp modSp add">
        <pc:chgData name="Harry Trần" userId="99d52f79-a969-4ed9-91ac-24eeb853cfd5" providerId="ADAL" clId="{1F1B066F-0293-1743-AC03-E6B9D5D78ADB}" dt="2020-09-09T16:19:24.454" v="4152" actId="1076"/>
        <pc:sldMkLst>
          <pc:docMk/>
          <pc:sldMk cId="1697427248" sldId="376"/>
        </pc:sldMkLst>
        <pc:spChg chg="add mod">
          <ac:chgData name="Harry Trần" userId="99d52f79-a969-4ed9-91ac-24eeb853cfd5" providerId="ADAL" clId="{1F1B066F-0293-1743-AC03-E6B9D5D78ADB}" dt="2020-09-05T02:58:48.106" v="1865" actId="1076"/>
          <ac:spMkLst>
            <pc:docMk/>
            <pc:sldMk cId="1697427248" sldId="376"/>
            <ac:spMk id="6" creationId="{21C90C61-FB13-074F-935C-CB65B85069AC}"/>
          </ac:spMkLst>
        </pc:spChg>
        <pc:spChg chg="mod">
          <ac:chgData name="Harry Trần" userId="99d52f79-a969-4ed9-91ac-24eeb853cfd5" providerId="ADAL" clId="{1F1B066F-0293-1743-AC03-E6B9D5D78ADB}" dt="2020-09-09T10:48:56.174" v="3903" actId="207"/>
          <ac:spMkLst>
            <pc:docMk/>
            <pc:sldMk cId="1697427248" sldId="376"/>
            <ac:spMk id="9" creationId="{CFEBA253-6AB4-B543-94A3-12CE6029BD5A}"/>
          </ac:spMkLst>
        </pc:spChg>
        <pc:grpChg chg="add mod">
          <ac:chgData name="Harry Trần" userId="99d52f79-a969-4ed9-91ac-24eeb853cfd5" providerId="ADAL" clId="{1F1B066F-0293-1743-AC03-E6B9D5D78ADB}" dt="2020-09-09T16:19:24.454" v="4152" actId="1076"/>
          <ac:grpSpMkLst>
            <pc:docMk/>
            <pc:sldMk cId="1697427248" sldId="376"/>
            <ac:grpSpMk id="5" creationId="{7A53084F-FE4C-F342-AE3D-ABA45E3011A9}"/>
          </ac:grpSpMkLst>
        </pc:grpChg>
        <pc:picChg chg="del">
          <ac:chgData name="Harry Trần" userId="99d52f79-a969-4ed9-91ac-24eeb853cfd5" providerId="ADAL" clId="{1F1B066F-0293-1743-AC03-E6B9D5D78ADB}" dt="2020-09-04T16:31:06.679" v="1511" actId="478"/>
          <ac:picMkLst>
            <pc:docMk/>
            <pc:sldMk cId="1697427248" sldId="376"/>
            <ac:picMk id="7" creationId="{AC219933-A9DC-4042-A627-5C1BFA89C3D3}"/>
          </ac:picMkLst>
        </pc:picChg>
        <pc:picChg chg="del">
          <ac:chgData name="Harry Trần" userId="99d52f79-a969-4ed9-91ac-24eeb853cfd5" providerId="ADAL" clId="{1F1B066F-0293-1743-AC03-E6B9D5D78ADB}" dt="2020-09-04T16:31:05.256" v="1510" actId="478"/>
          <ac:picMkLst>
            <pc:docMk/>
            <pc:sldMk cId="1697427248" sldId="376"/>
            <ac:picMk id="17" creationId="{6A32FA52-56DB-1747-94DF-B5EF38987B94}"/>
          </ac:picMkLst>
        </pc:picChg>
        <pc:picChg chg="mod">
          <ac:chgData name="Harry Trần" userId="99d52f79-a969-4ed9-91ac-24eeb853cfd5" providerId="ADAL" clId="{1F1B066F-0293-1743-AC03-E6B9D5D78ADB}" dt="2020-09-05T02:58:39.114" v="1863" actId="1076"/>
          <ac:picMkLst>
            <pc:docMk/>
            <pc:sldMk cId="1697427248" sldId="376"/>
            <ac:picMk id="19" creationId="{584CF01B-CE07-A84C-8B2A-A53DBFC08903}"/>
          </ac:picMkLst>
        </pc:picChg>
      </pc:sldChg>
      <pc:sldChg chg="addSp delSp modSp add modTransition">
        <pc:chgData name="Harry Trần" userId="99d52f79-a969-4ed9-91ac-24eeb853cfd5" providerId="ADAL" clId="{1F1B066F-0293-1743-AC03-E6B9D5D78ADB}" dt="2020-09-09T10:49:05.798" v="3905" actId="207"/>
        <pc:sldMkLst>
          <pc:docMk/>
          <pc:sldMk cId="3028608607" sldId="377"/>
        </pc:sldMkLst>
        <pc:spChg chg="add mod">
          <ac:chgData name="Harry Trần" userId="99d52f79-a969-4ed9-91ac-24eeb853cfd5" providerId="ADAL" clId="{1F1B066F-0293-1743-AC03-E6B9D5D78ADB}" dt="2020-09-05T02:56:30.527" v="1815" actId="20577"/>
          <ac:spMkLst>
            <pc:docMk/>
            <pc:sldMk cId="3028608607" sldId="377"/>
            <ac:spMk id="4" creationId="{248F5F16-AF1C-CF4E-9D18-BF894F777189}"/>
          </ac:spMkLst>
        </pc:spChg>
        <pc:spChg chg="mod">
          <ac:chgData name="Harry Trần" userId="99d52f79-a969-4ed9-91ac-24eeb853cfd5" providerId="ADAL" clId="{1F1B066F-0293-1743-AC03-E6B9D5D78ADB}" dt="2020-09-09T10:49:05.798" v="3905" actId="207"/>
          <ac:spMkLst>
            <pc:docMk/>
            <pc:sldMk cId="3028608607" sldId="377"/>
            <ac:spMk id="9" creationId="{CFEBA253-6AB4-B543-94A3-12CE6029BD5A}"/>
          </ac:spMkLst>
        </pc:spChg>
        <pc:picChg chg="add del mod">
          <ac:chgData name="Harry Trần" userId="99d52f79-a969-4ed9-91ac-24eeb853cfd5" providerId="ADAL" clId="{1F1B066F-0293-1743-AC03-E6B9D5D78ADB}" dt="2020-09-09T08:11:58.976" v="3260" actId="478"/>
          <ac:picMkLst>
            <pc:docMk/>
            <pc:sldMk cId="3028608607" sldId="377"/>
            <ac:picMk id="3" creationId="{3C66EF1F-AA41-E747-90C8-96D60B205B69}"/>
          </ac:picMkLst>
        </pc:picChg>
        <pc:picChg chg="add del mod">
          <ac:chgData name="Harry Trần" userId="99d52f79-a969-4ed9-91ac-24eeb853cfd5" providerId="ADAL" clId="{1F1B066F-0293-1743-AC03-E6B9D5D78ADB}" dt="2020-09-09T08:12:43.055" v="3266" actId="478"/>
          <ac:picMkLst>
            <pc:docMk/>
            <pc:sldMk cId="3028608607" sldId="377"/>
            <ac:picMk id="6" creationId="{C0EB43BC-A3BD-A64D-8F90-00BB6D9151DA}"/>
          </ac:picMkLst>
        </pc:picChg>
        <pc:picChg chg="del mod">
          <ac:chgData name="Harry Trần" userId="99d52f79-a969-4ed9-91ac-24eeb853cfd5" providerId="ADAL" clId="{1F1B066F-0293-1743-AC03-E6B9D5D78ADB}" dt="2020-09-09T08:10:59.229" v="3258" actId="478"/>
          <ac:picMkLst>
            <pc:docMk/>
            <pc:sldMk cId="3028608607" sldId="377"/>
            <ac:picMk id="7" creationId="{AC219933-A9DC-4042-A627-5C1BFA89C3D3}"/>
          </ac:picMkLst>
        </pc:picChg>
        <pc:picChg chg="add">
          <ac:chgData name="Harry Trần" userId="99d52f79-a969-4ed9-91ac-24eeb853cfd5" providerId="ADAL" clId="{1F1B066F-0293-1743-AC03-E6B9D5D78ADB}" dt="2020-09-09T08:12:43.376" v="3267"/>
          <ac:picMkLst>
            <pc:docMk/>
            <pc:sldMk cId="3028608607" sldId="377"/>
            <ac:picMk id="8" creationId="{4477E8B7-80DA-0248-9B87-C7AAC1FFE49C}"/>
          </ac:picMkLst>
        </pc:picChg>
      </pc:sldChg>
      <pc:sldChg chg="addSp delSp modSp add modTransition">
        <pc:chgData name="Harry Trần" userId="99d52f79-a969-4ed9-91ac-24eeb853cfd5" providerId="ADAL" clId="{1F1B066F-0293-1743-AC03-E6B9D5D78ADB}" dt="2020-09-09T10:48:20.342" v="3897" actId="207"/>
        <pc:sldMkLst>
          <pc:docMk/>
          <pc:sldMk cId="2397968927" sldId="381"/>
        </pc:sldMkLst>
        <pc:spChg chg="add del mod topLvl">
          <ac:chgData name="Harry Trần" userId="99d52f79-a969-4ed9-91ac-24eeb853cfd5" providerId="ADAL" clId="{1F1B066F-0293-1743-AC03-E6B9D5D78ADB}" dt="2020-09-06T04:59:15.779" v="2982" actId="164"/>
          <ac:spMkLst>
            <pc:docMk/>
            <pc:sldMk cId="2397968927" sldId="381"/>
            <ac:spMk id="2" creationId="{A6B3A78B-A95A-934B-93A7-CDEA54A84D97}"/>
          </ac:spMkLst>
        </pc:spChg>
        <pc:spChg chg="mod">
          <ac:chgData name="Harry Trần" userId="99d52f79-a969-4ed9-91ac-24eeb853cfd5" providerId="ADAL" clId="{1F1B066F-0293-1743-AC03-E6B9D5D78ADB}" dt="2020-09-09T10:48:20.342" v="3897" actId="207"/>
          <ac:spMkLst>
            <pc:docMk/>
            <pc:sldMk cId="2397968927" sldId="381"/>
            <ac:spMk id="8" creationId="{5610A565-8481-6E45-A102-B6D507CB08B1}"/>
          </ac:spMkLst>
        </pc:spChg>
        <pc:grpChg chg="add del mod">
          <ac:chgData name="Harry Trần" userId="99d52f79-a969-4ed9-91ac-24eeb853cfd5" providerId="ADAL" clId="{1F1B066F-0293-1743-AC03-E6B9D5D78ADB}" dt="2020-09-06T04:58:09.868" v="2964" actId="478"/>
          <ac:grpSpMkLst>
            <pc:docMk/>
            <pc:sldMk cId="2397968927" sldId="381"/>
            <ac:grpSpMk id="3" creationId="{72763461-ECE1-0242-BDB4-EF61A583FA02}"/>
          </ac:grpSpMkLst>
        </pc:grpChg>
        <pc:grpChg chg="mod">
          <ac:chgData name="Harry Trần" userId="99d52f79-a969-4ed9-91ac-24eeb853cfd5" providerId="ADAL" clId="{1F1B066F-0293-1743-AC03-E6B9D5D78ADB}" dt="2020-09-08T10:02:45.198" v="3109" actId="1076"/>
          <ac:grpSpMkLst>
            <pc:docMk/>
            <pc:sldMk cId="2397968927" sldId="381"/>
            <ac:grpSpMk id="9" creationId="{3B9E99EB-3836-4249-8714-A722E1D3552D}"/>
          </ac:grpSpMkLst>
        </pc:grpChg>
        <pc:grpChg chg="add mod">
          <ac:chgData name="Harry Trần" userId="99d52f79-a969-4ed9-91ac-24eeb853cfd5" providerId="ADAL" clId="{1F1B066F-0293-1743-AC03-E6B9D5D78ADB}" dt="2020-09-06T04:59:15.779" v="2982" actId="164"/>
          <ac:grpSpMkLst>
            <pc:docMk/>
            <pc:sldMk cId="2397968927" sldId="381"/>
            <ac:grpSpMk id="13" creationId="{70914D81-574A-9A49-ACAF-DA9DD046B8DF}"/>
          </ac:grpSpMkLst>
        </pc:grpChg>
        <pc:picChg chg="add del mod">
          <ac:chgData name="Harry Trần" userId="99d52f79-a969-4ed9-91ac-24eeb853cfd5" providerId="ADAL" clId="{1F1B066F-0293-1743-AC03-E6B9D5D78ADB}" dt="2020-09-06T04:58:17.193" v="2967"/>
          <ac:picMkLst>
            <pc:docMk/>
            <pc:sldMk cId="2397968927" sldId="381"/>
            <ac:picMk id="5" creationId="{95A2597D-0FB7-B94F-A9DB-E1A27E80A59E}"/>
          </ac:picMkLst>
        </pc:picChg>
        <pc:picChg chg="del mod topLvl">
          <ac:chgData name="Harry Trần" userId="99d52f79-a969-4ed9-91ac-24eeb853cfd5" providerId="ADAL" clId="{1F1B066F-0293-1743-AC03-E6B9D5D78ADB}" dt="2020-09-06T04:58:09.868" v="2964" actId="478"/>
          <ac:picMkLst>
            <pc:docMk/>
            <pc:sldMk cId="2397968927" sldId="381"/>
            <ac:picMk id="11" creationId="{CA0F1CE8-A02E-A543-BB87-CE180AF6458B}"/>
          </ac:picMkLst>
        </pc:picChg>
        <pc:picChg chg="add mod">
          <ac:chgData name="Harry Trần" userId="99d52f79-a969-4ed9-91ac-24eeb853cfd5" providerId="ADAL" clId="{1F1B066F-0293-1743-AC03-E6B9D5D78ADB}" dt="2020-09-06T04:59:15.779" v="2982" actId="164"/>
          <ac:picMkLst>
            <pc:docMk/>
            <pc:sldMk cId="2397968927" sldId="381"/>
            <ac:picMk id="12" creationId="{DAC07653-0176-D246-A8A7-8840A5985F88}"/>
          </ac:picMkLst>
        </pc:picChg>
      </pc:sldChg>
      <pc:sldChg chg="addSp delSp modSp add del">
        <pc:chgData name="Harry Trần" userId="99d52f79-a969-4ed9-91ac-24eeb853cfd5" providerId="ADAL" clId="{1F1B066F-0293-1743-AC03-E6B9D5D78ADB}" dt="2020-09-09T09:37:26.793" v="3546" actId="2696"/>
        <pc:sldMkLst>
          <pc:docMk/>
          <pc:sldMk cId="240298358" sldId="392"/>
        </pc:sldMkLst>
        <pc:spChg chg="mod">
          <ac:chgData name="Harry Trần" userId="99d52f79-a969-4ed9-91ac-24eeb853cfd5" providerId="ADAL" clId="{1F1B066F-0293-1743-AC03-E6B9D5D78ADB}" dt="2020-09-06T04:28:31.009" v="2962" actId="20577"/>
          <ac:spMkLst>
            <pc:docMk/>
            <pc:sldMk cId="240298358" sldId="392"/>
            <ac:spMk id="19" creationId="{B3509D76-7389-3645-97ED-2A8BEF6CF73A}"/>
          </ac:spMkLst>
        </pc:spChg>
        <pc:spChg chg="mod">
          <ac:chgData name="Harry Trần" userId="99d52f79-a969-4ed9-91ac-24eeb853cfd5" providerId="ADAL" clId="{1F1B066F-0293-1743-AC03-E6B9D5D78ADB}" dt="2020-09-09T09:36:27.594" v="3541" actId="164"/>
          <ac:spMkLst>
            <pc:docMk/>
            <pc:sldMk cId="240298358" sldId="392"/>
            <ac:spMk id="20" creationId="{FECEC5B9-B568-B84F-BC63-D52972A26E40}"/>
          </ac:spMkLst>
        </pc:spChg>
        <pc:grpChg chg="add mod">
          <ac:chgData name="Harry Trần" userId="99d52f79-a969-4ed9-91ac-24eeb853cfd5" providerId="ADAL" clId="{1F1B066F-0293-1743-AC03-E6B9D5D78ADB}" dt="2020-09-09T09:36:27.594" v="3541" actId="164"/>
          <ac:grpSpMkLst>
            <pc:docMk/>
            <pc:sldMk cId="240298358" sldId="392"/>
            <ac:grpSpMk id="4" creationId="{26830057-006B-8540-A314-B4509B42B5BF}"/>
          </ac:grpSpMkLst>
        </pc:grpChg>
        <pc:grpChg chg="add mod">
          <ac:chgData name="Harry Trần" userId="99d52f79-a969-4ed9-91ac-24eeb853cfd5" providerId="ADAL" clId="{1F1B066F-0293-1743-AC03-E6B9D5D78ADB}" dt="2020-09-09T09:36:32.371" v="3543" actId="1076"/>
          <ac:grpSpMkLst>
            <pc:docMk/>
            <pc:sldMk cId="240298358" sldId="392"/>
            <ac:grpSpMk id="22" creationId="{1DE200B7-79BF-1F4A-9745-E780B14A29AD}"/>
          </ac:grpSpMkLst>
        </pc:grpChg>
        <pc:picChg chg="mod">
          <ac:chgData name="Harry Trần" userId="99d52f79-a969-4ed9-91ac-24eeb853cfd5" providerId="ADAL" clId="{1F1B066F-0293-1743-AC03-E6B9D5D78ADB}" dt="2020-09-09T09:36:27.594" v="3541" actId="164"/>
          <ac:picMkLst>
            <pc:docMk/>
            <pc:sldMk cId="240298358" sldId="392"/>
            <ac:picMk id="8" creationId="{84EB79E0-CD42-E948-89CD-0B5F2C01D7F1}"/>
          </ac:picMkLst>
        </pc:picChg>
        <pc:picChg chg="add del mod">
          <ac:chgData name="Harry Trần" userId="99d52f79-a969-4ed9-91ac-24eeb853cfd5" providerId="ADAL" clId="{1F1B066F-0293-1743-AC03-E6B9D5D78ADB}" dt="2020-09-09T09:36:23.840" v="3540"/>
          <ac:picMkLst>
            <pc:docMk/>
            <pc:sldMk cId="240298358" sldId="392"/>
            <ac:picMk id="21" creationId="{5CD7BE55-30F2-D349-BBF1-CF8D26A7F2B3}"/>
          </ac:picMkLst>
        </pc:picChg>
      </pc:sldChg>
      <pc:sldChg chg="addSp delSp modSp add modTransition">
        <pc:chgData name="Harry Trần" userId="99d52f79-a969-4ed9-91ac-24eeb853cfd5" providerId="ADAL" clId="{1F1B066F-0293-1743-AC03-E6B9D5D78ADB}" dt="2020-09-09T09:29:17.724" v="3522" actId="164"/>
        <pc:sldMkLst>
          <pc:docMk/>
          <pc:sldMk cId="3742045959" sldId="393"/>
        </pc:sldMkLst>
        <pc:spChg chg="add mod">
          <ac:chgData name="Harry Trần" userId="99d52f79-a969-4ed9-91ac-24eeb853cfd5" providerId="ADAL" clId="{1F1B066F-0293-1743-AC03-E6B9D5D78ADB}" dt="2020-09-09T09:28:59.732" v="3518" actId="164"/>
          <ac:spMkLst>
            <pc:docMk/>
            <pc:sldMk cId="3742045959" sldId="393"/>
            <ac:spMk id="7" creationId="{7765E696-434B-B644-A8E4-B2AC8AF2498F}"/>
          </ac:spMkLst>
        </pc:spChg>
        <pc:spChg chg="add mod">
          <ac:chgData name="Harry Trần" userId="99d52f79-a969-4ed9-91ac-24eeb853cfd5" providerId="ADAL" clId="{1F1B066F-0293-1743-AC03-E6B9D5D78ADB}" dt="2020-09-09T09:29:17.724" v="3522" actId="164"/>
          <ac:spMkLst>
            <pc:docMk/>
            <pc:sldMk cId="3742045959" sldId="393"/>
            <ac:spMk id="8" creationId="{80D5B4D5-D986-4347-8F96-641FCC0812E8}"/>
          </ac:spMkLst>
        </pc:spChg>
        <pc:grpChg chg="add mod">
          <ac:chgData name="Harry Trần" userId="99d52f79-a969-4ed9-91ac-24eeb853cfd5" providerId="ADAL" clId="{1F1B066F-0293-1743-AC03-E6B9D5D78ADB}" dt="2020-09-09T09:29:02.967" v="3519" actId="1076"/>
          <ac:grpSpMkLst>
            <pc:docMk/>
            <pc:sldMk cId="3742045959" sldId="393"/>
            <ac:grpSpMk id="4" creationId="{A4F34721-AEC0-B442-B95A-ACA2D33B16C7}"/>
          </ac:grpSpMkLst>
        </pc:grpChg>
        <pc:grpChg chg="add mod">
          <ac:chgData name="Harry Trần" userId="99d52f79-a969-4ed9-91ac-24eeb853cfd5" providerId="ADAL" clId="{1F1B066F-0293-1743-AC03-E6B9D5D78ADB}" dt="2020-09-09T09:29:17.724" v="3522" actId="164"/>
          <ac:grpSpMkLst>
            <pc:docMk/>
            <pc:sldMk cId="3742045959" sldId="393"/>
            <ac:grpSpMk id="12" creationId="{747C12B9-553F-9B4C-A490-8FCD3E34BC0F}"/>
          </ac:grpSpMkLst>
        </pc:grpChg>
        <pc:picChg chg="add mod">
          <ac:chgData name="Harry Trần" userId="99d52f79-a969-4ed9-91ac-24eeb853cfd5" providerId="ADAL" clId="{1F1B066F-0293-1743-AC03-E6B9D5D78ADB}" dt="2020-09-09T09:26:26.646" v="3455" actId="1076"/>
          <ac:picMkLst>
            <pc:docMk/>
            <pc:sldMk cId="3742045959" sldId="393"/>
            <ac:picMk id="2" creationId="{986F44D0-3353-4345-979E-C7C41E5CD842}"/>
          </ac:picMkLst>
        </pc:picChg>
        <pc:picChg chg="add mod">
          <ac:chgData name="Harry Trần" userId="99d52f79-a969-4ed9-91ac-24eeb853cfd5" providerId="ADAL" clId="{1F1B066F-0293-1743-AC03-E6B9D5D78ADB}" dt="2020-09-09T09:28:59.732" v="3518" actId="164"/>
          <ac:picMkLst>
            <pc:docMk/>
            <pc:sldMk cId="3742045959" sldId="393"/>
            <ac:picMk id="3" creationId="{0E1D2FFC-B8C2-BB43-942C-0CFE9B10FB5C}"/>
          </ac:picMkLst>
        </pc:picChg>
        <pc:picChg chg="add del">
          <ac:chgData name="Harry Trần" userId="99d52f79-a969-4ed9-91ac-24eeb853cfd5" providerId="ADAL" clId="{1F1B066F-0293-1743-AC03-E6B9D5D78ADB}" dt="2020-09-08T10:08:58.262" v="3135"/>
          <ac:picMkLst>
            <pc:docMk/>
            <pc:sldMk cId="3742045959" sldId="393"/>
            <ac:picMk id="3" creationId="{F16C2640-4F2F-B14F-9AAC-FA74C599FDF8}"/>
          </ac:picMkLst>
        </pc:picChg>
        <pc:picChg chg="del mod">
          <ac:chgData name="Harry Trần" userId="99d52f79-a969-4ed9-91ac-24eeb853cfd5" providerId="ADAL" clId="{1F1B066F-0293-1743-AC03-E6B9D5D78ADB}" dt="2020-09-06T02:54:21.817" v="2886" actId="478"/>
          <ac:picMkLst>
            <pc:docMk/>
            <pc:sldMk cId="3742045959" sldId="393"/>
            <ac:picMk id="4" creationId="{6AC05E71-B10F-0448-9D1C-F30F50254100}"/>
          </ac:picMkLst>
        </pc:picChg>
        <pc:picChg chg="add del">
          <ac:chgData name="Harry Trần" userId="99d52f79-a969-4ed9-91ac-24eeb853cfd5" providerId="ADAL" clId="{1F1B066F-0293-1743-AC03-E6B9D5D78ADB}" dt="2020-09-08T10:09:14.421" v="3137" actId="478"/>
          <ac:picMkLst>
            <pc:docMk/>
            <pc:sldMk cId="3742045959" sldId="393"/>
            <ac:picMk id="4" creationId="{9D73C1B1-C108-A14E-9E7F-6BCA173E5AA3}"/>
          </ac:picMkLst>
        </pc:picChg>
        <pc:picChg chg="mod">
          <ac:chgData name="Harry Trần" userId="99d52f79-a969-4ed9-91ac-24eeb853cfd5" providerId="ADAL" clId="{1F1B066F-0293-1743-AC03-E6B9D5D78ADB}" dt="2020-09-09T09:25:51.850" v="3443" actId="1076"/>
          <ac:picMkLst>
            <pc:docMk/>
            <pc:sldMk cId="3742045959" sldId="393"/>
            <ac:picMk id="6" creationId="{2D8995E8-E2F7-364B-A39A-983D47A99521}"/>
          </ac:picMkLst>
        </pc:picChg>
        <pc:picChg chg="del mod">
          <ac:chgData name="Harry Trần" userId="99d52f79-a969-4ed9-91ac-24eeb853cfd5" providerId="ADAL" clId="{1F1B066F-0293-1743-AC03-E6B9D5D78ADB}" dt="2020-09-08T10:07:39.970" v="3131" actId="478"/>
          <ac:picMkLst>
            <pc:docMk/>
            <pc:sldMk cId="3742045959" sldId="393"/>
            <ac:picMk id="7" creationId="{30E3E0CE-E91E-E648-B2AC-A9799BAA622C}"/>
          </ac:picMkLst>
        </pc:picChg>
        <pc:picChg chg="del mod">
          <ac:chgData name="Harry Trần" userId="99d52f79-a969-4ed9-91ac-24eeb853cfd5" providerId="ADAL" clId="{1F1B066F-0293-1743-AC03-E6B9D5D78ADB}" dt="2020-09-08T10:07:39.970" v="3131" actId="478"/>
          <ac:picMkLst>
            <pc:docMk/>
            <pc:sldMk cId="3742045959" sldId="393"/>
            <ac:picMk id="8" creationId="{BB642854-604E-274E-82E9-C60244D01764}"/>
          </ac:picMkLst>
        </pc:picChg>
        <pc:picChg chg="add mod">
          <ac:chgData name="Harry Trần" userId="99d52f79-a969-4ed9-91ac-24eeb853cfd5" providerId="ADAL" clId="{1F1B066F-0293-1743-AC03-E6B9D5D78ADB}" dt="2020-09-09T09:25:59.348" v="3445" actId="1076"/>
          <ac:picMkLst>
            <pc:docMk/>
            <pc:sldMk cId="3742045959" sldId="393"/>
            <ac:picMk id="9" creationId="{608A8817-E419-6948-9499-A8F0F12A41B9}"/>
          </ac:picMkLst>
        </pc:picChg>
        <pc:picChg chg="add mod">
          <ac:chgData name="Harry Trần" userId="99d52f79-a969-4ed9-91ac-24eeb853cfd5" providerId="ADAL" clId="{1F1B066F-0293-1743-AC03-E6B9D5D78ADB}" dt="2020-09-09T09:26:22.718" v="3454" actId="1076"/>
          <ac:picMkLst>
            <pc:docMk/>
            <pc:sldMk cId="3742045959" sldId="393"/>
            <ac:picMk id="10" creationId="{F24BF297-FEB8-1940-B9E0-6B978C4BC2C0}"/>
          </ac:picMkLst>
        </pc:picChg>
        <pc:picChg chg="add mod">
          <ac:chgData name="Harry Trần" userId="99d52f79-a969-4ed9-91ac-24eeb853cfd5" providerId="ADAL" clId="{1F1B066F-0293-1743-AC03-E6B9D5D78ADB}" dt="2020-09-09T09:29:17.724" v="3522" actId="164"/>
          <ac:picMkLst>
            <pc:docMk/>
            <pc:sldMk cId="3742045959" sldId="393"/>
            <ac:picMk id="11" creationId="{6A37D707-053C-4546-B15F-C16257CFD439}"/>
          </ac:picMkLst>
        </pc:picChg>
      </pc:sldChg>
      <pc:sldChg chg="addSp delSp modSp add modTransition modAnim">
        <pc:chgData name="Harry Trần" userId="99d52f79-a969-4ed9-91ac-24eeb853cfd5" providerId="ADAL" clId="{1F1B066F-0293-1743-AC03-E6B9D5D78ADB}" dt="2020-09-09T08:35:59.576" v="3301" actId="14100"/>
        <pc:sldMkLst>
          <pc:docMk/>
          <pc:sldMk cId="1818603634" sldId="395"/>
        </pc:sldMkLst>
        <pc:picChg chg="add mod">
          <ac:chgData name="Harry Trần" userId="99d52f79-a969-4ed9-91ac-24eeb853cfd5" providerId="ADAL" clId="{1F1B066F-0293-1743-AC03-E6B9D5D78ADB}" dt="2020-09-09T08:35:59.576" v="3301" actId="14100"/>
          <ac:picMkLst>
            <pc:docMk/>
            <pc:sldMk cId="1818603634" sldId="395"/>
            <ac:picMk id="2" creationId="{28CFE892-D965-1C4E-BC0A-9D056B922CC1}"/>
          </ac:picMkLst>
        </pc:picChg>
        <pc:picChg chg="add del mod">
          <ac:chgData name="Harry Trần" userId="99d52f79-a969-4ed9-91ac-24eeb853cfd5" providerId="ADAL" clId="{1F1B066F-0293-1743-AC03-E6B9D5D78ADB}" dt="2020-09-09T08:31:47.188" v="3285" actId="478"/>
          <ac:picMkLst>
            <pc:docMk/>
            <pc:sldMk cId="1818603634" sldId="395"/>
            <ac:picMk id="5" creationId="{DB5D2DE5-7748-0046-8954-F719889C99C9}"/>
          </ac:picMkLst>
        </pc:picChg>
        <pc:picChg chg="mod">
          <ac:chgData name="Harry Trần" userId="99d52f79-a969-4ed9-91ac-24eeb853cfd5" providerId="ADAL" clId="{1F1B066F-0293-1743-AC03-E6B9D5D78ADB}" dt="2020-09-06T03:51:19.420" v="2937" actId="1076"/>
          <ac:picMkLst>
            <pc:docMk/>
            <pc:sldMk cId="1818603634" sldId="395"/>
            <ac:picMk id="6" creationId="{82369131-A9BA-694C-9486-92987F024CF0}"/>
          </ac:picMkLst>
        </pc:picChg>
        <pc:picChg chg="add mod">
          <ac:chgData name="Harry Trần" userId="99d52f79-a969-4ed9-91ac-24eeb853cfd5" providerId="ADAL" clId="{1F1B066F-0293-1743-AC03-E6B9D5D78ADB}" dt="2020-09-06T03:51:38.292" v="2946" actId="1076"/>
          <ac:picMkLst>
            <pc:docMk/>
            <pc:sldMk cId="1818603634" sldId="395"/>
            <ac:picMk id="7" creationId="{D326C51F-3C1F-9840-8FC7-1DC0E681318A}"/>
          </ac:picMkLst>
        </pc:picChg>
        <pc:picChg chg="mod">
          <ac:chgData name="Harry Trần" userId="99d52f79-a969-4ed9-91ac-24eeb853cfd5" providerId="ADAL" clId="{1F1B066F-0293-1743-AC03-E6B9D5D78ADB}" dt="2020-09-06T03:47:55.146" v="2927" actId="1076"/>
          <ac:picMkLst>
            <pc:docMk/>
            <pc:sldMk cId="1818603634" sldId="395"/>
            <ac:picMk id="8" creationId="{D09E9A14-BDF5-5C4D-B457-F6DE317D9FDB}"/>
          </ac:picMkLst>
        </pc:picChg>
      </pc:sldChg>
      <pc:sldChg chg="addSp delSp modSp add modTransition">
        <pc:chgData name="Harry Trần" userId="99d52f79-a969-4ed9-91ac-24eeb853cfd5" providerId="ADAL" clId="{1F1B066F-0293-1743-AC03-E6B9D5D78ADB}" dt="2020-09-09T08:36:12.941" v="3304"/>
        <pc:sldMkLst>
          <pc:docMk/>
          <pc:sldMk cId="3591042161" sldId="396"/>
        </pc:sldMkLst>
        <pc:spChg chg="add del">
          <ac:chgData name="Harry Trần" userId="99d52f79-a969-4ed9-91ac-24eeb853cfd5" providerId="ADAL" clId="{1F1B066F-0293-1743-AC03-E6B9D5D78ADB}" dt="2020-09-09T08:36:09.989" v="3303"/>
          <ac:spMkLst>
            <pc:docMk/>
            <pc:sldMk cId="3591042161" sldId="396"/>
            <ac:spMk id="2" creationId="{14087624-E21E-2148-B8BF-48EBBAF9C63F}"/>
          </ac:spMkLst>
        </pc:spChg>
        <pc:picChg chg="del">
          <ac:chgData name="Harry Trần" userId="99d52f79-a969-4ed9-91ac-24eeb853cfd5" providerId="ADAL" clId="{1F1B066F-0293-1743-AC03-E6B9D5D78ADB}" dt="2020-09-09T08:31:40.242" v="3284" actId="478"/>
          <ac:picMkLst>
            <pc:docMk/>
            <pc:sldMk cId="3591042161" sldId="396"/>
            <ac:picMk id="5" creationId="{DB5D2DE5-7748-0046-8954-F719889C99C9}"/>
          </ac:picMkLst>
        </pc:picChg>
        <pc:picChg chg="mod">
          <ac:chgData name="Harry Trần" userId="99d52f79-a969-4ed9-91ac-24eeb853cfd5" providerId="ADAL" clId="{1F1B066F-0293-1743-AC03-E6B9D5D78ADB}" dt="2020-09-06T03:52:08.788" v="2953" actId="14100"/>
          <ac:picMkLst>
            <pc:docMk/>
            <pc:sldMk cId="3591042161" sldId="396"/>
            <ac:picMk id="7" creationId="{D326C51F-3C1F-9840-8FC7-1DC0E681318A}"/>
          </ac:picMkLst>
        </pc:picChg>
        <pc:picChg chg="mod">
          <ac:chgData name="Harry Trần" userId="99d52f79-a969-4ed9-91ac-24eeb853cfd5" providerId="ADAL" clId="{1F1B066F-0293-1743-AC03-E6B9D5D78ADB}" dt="2020-09-06T03:52:13.252" v="2954" actId="1076"/>
          <ac:picMkLst>
            <pc:docMk/>
            <pc:sldMk cId="3591042161" sldId="396"/>
            <ac:picMk id="8" creationId="{D09E9A14-BDF5-5C4D-B457-F6DE317D9FDB}"/>
          </ac:picMkLst>
        </pc:picChg>
        <pc:picChg chg="add">
          <ac:chgData name="Harry Trần" userId="99d52f79-a969-4ed9-91ac-24eeb853cfd5" providerId="ADAL" clId="{1F1B066F-0293-1743-AC03-E6B9D5D78ADB}" dt="2020-09-09T08:36:12.941" v="3304"/>
          <ac:picMkLst>
            <pc:docMk/>
            <pc:sldMk cId="3591042161" sldId="396"/>
            <ac:picMk id="9" creationId="{7D01E522-7314-E144-A836-792CB1972663}"/>
          </ac:picMkLst>
        </pc:picChg>
        <pc:picChg chg="add del">
          <ac:chgData name="Harry Trần" userId="99d52f79-a969-4ed9-91ac-24eeb853cfd5" providerId="ADAL" clId="{1F1B066F-0293-1743-AC03-E6B9D5D78ADB}" dt="2020-09-09T08:36:09.989" v="3303"/>
          <ac:picMkLst>
            <pc:docMk/>
            <pc:sldMk cId="3591042161" sldId="396"/>
            <ac:picMk id="1026" creationId="{1C85D52A-892B-A84D-BE29-553DD3B094BF}"/>
          </ac:picMkLst>
        </pc:picChg>
      </pc:sldChg>
      <pc:sldChg chg="addSp modSp add del modTransition modAnim">
        <pc:chgData name="Harry Trần" userId="99d52f79-a969-4ed9-91ac-24eeb853cfd5" providerId="ADAL" clId="{1F1B066F-0293-1743-AC03-E6B9D5D78ADB}" dt="2020-09-09T09:36:09.237" v="3535" actId="2696"/>
        <pc:sldMkLst>
          <pc:docMk/>
          <pc:sldMk cId="2181276531" sldId="397"/>
        </pc:sldMkLst>
        <pc:spChg chg="mod">
          <ac:chgData name="Harry Trần" userId="99d52f79-a969-4ed9-91ac-24eeb853cfd5" providerId="ADAL" clId="{1F1B066F-0293-1743-AC03-E6B9D5D78ADB}" dt="2020-09-06T07:46:27.568" v="3026" actId="1076"/>
          <ac:spMkLst>
            <pc:docMk/>
            <pc:sldMk cId="2181276531" sldId="397"/>
            <ac:spMk id="2" creationId="{FB4F4EB7-EEE3-8C46-A5F9-EA273EA7A995}"/>
          </ac:spMkLst>
        </pc:spChg>
        <pc:spChg chg="mod">
          <ac:chgData name="Harry Trần" userId="99d52f79-a969-4ed9-91ac-24eeb853cfd5" providerId="ADAL" clId="{1F1B066F-0293-1743-AC03-E6B9D5D78ADB}" dt="2020-09-06T07:41:29.927" v="3000" actId="164"/>
          <ac:spMkLst>
            <pc:docMk/>
            <pc:sldMk cId="2181276531" sldId="397"/>
            <ac:spMk id="15" creationId="{3528831B-C296-BF4F-BD81-4B5877700599}"/>
          </ac:spMkLst>
        </pc:spChg>
        <pc:spChg chg="mod">
          <ac:chgData name="Harry Trần" userId="99d52f79-a969-4ed9-91ac-24eeb853cfd5" providerId="ADAL" clId="{1F1B066F-0293-1743-AC03-E6B9D5D78ADB}" dt="2020-09-06T07:46:17.766" v="3024" actId="1076"/>
          <ac:spMkLst>
            <pc:docMk/>
            <pc:sldMk cId="2181276531" sldId="397"/>
            <ac:spMk id="20" creationId="{FECEC5B9-B568-B84F-BC63-D52972A26E40}"/>
          </ac:spMkLst>
        </pc:spChg>
        <pc:grpChg chg="add mod">
          <ac:chgData name="Harry Trần" userId="99d52f79-a969-4ed9-91ac-24eeb853cfd5" providerId="ADAL" clId="{1F1B066F-0293-1743-AC03-E6B9D5D78ADB}" dt="2020-09-06T07:44:39.735" v="3018" actId="164"/>
          <ac:grpSpMkLst>
            <pc:docMk/>
            <pc:sldMk cId="2181276531" sldId="397"/>
            <ac:grpSpMk id="4" creationId="{7922A92B-724D-A84C-9E4A-64AC53047333}"/>
          </ac:grpSpMkLst>
        </pc:grpChg>
        <pc:grpChg chg="mod">
          <ac:chgData name="Harry Trần" userId="99d52f79-a969-4ed9-91ac-24eeb853cfd5" providerId="ADAL" clId="{1F1B066F-0293-1743-AC03-E6B9D5D78ADB}" dt="2020-09-06T07:41:29.927" v="3000" actId="164"/>
          <ac:grpSpMkLst>
            <pc:docMk/>
            <pc:sldMk cId="2181276531" sldId="397"/>
            <ac:grpSpMk id="5" creationId="{E9A90819-FE80-BB43-94DC-CF071049DD90}"/>
          </ac:grpSpMkLst>
        </pc:grpChg>
        <pc:grpChg chg="mod">
          <ac:chgData name="Harry Trần" userId="99d52f79-a969-4ed9-91ac-24eeb853cfd5" providerId="ADAL" clId="{1F1B066F-0293-1743-AC03-E6B9D5D78ADB}" dt="2020-09-06T07:41:29.927" v="3000" actId="164"/>
          <ac:grpSpMkLst>
            <pc:docMk/>
            <pc:sldMk cId="2181276531" sldId="397"/>
            <ac:grpSpMk id="6" creationId="{0C741080-7A25-A642-A173-46AFD363E5B4}"/>
          </ac:grpSpMkLst>
        </pc:grpChg>
        <pc:grpChg chg="mod">
          <ac:chgData name="Harry Trần" userId="99d52f79-a969-4ed9-91ac-24eeb853cfd5" providerId="ADAL" clId="{1F1B066F-0293-1743-AC03-E6B9D5D78ADB}" dt="2020-09-06T07:41:29.927" v="3000" actId="164"/>
          <ac:grpSpMkLst>
            <pc:docMk/>
            <pc:sldMk cId="2181276531" sldId="397"/>
            <ac:grpSpMk id="7" creationId="{9A57839A-1E92-E64D-B78D-2474BAD4C5D8}"/>
          </ac:grpSpMkLst>
        </pc:grpChg>
        <pc:grpChg chg="add mod">
          <ac:chgData name="Harry Trần" userId="99d52f79-a969-4ed9-91ac-24eeb853cfd5" providerId="ADAL" clId="{1F1B066F-0293-1743-AC03-E6B9D5D78ADB}" dt="2020-09-06T07:44:39.735" v="3018" actId="164"/>
          <ac:grpSpMkLst>
            <pc:docMk/>
            <pc:sldMk cId="2181276531" sldId="397"/>
            <ac:grpSpMk id="13" creationId="{42C7B486-57B7-C347-BA54-64443D17B481}"/>
          </ac:grpSpMkLst>
        </pc:grpChg>
        <pc:grpChg chg="mod">
          <ac:chgData name="Harry Trần" userId="99d52f79-a969-4ed9-91ac-24eeb853cfd5" providerId="ADAL" clId="{1F1B066F-0293-1743-AC03-E6B9D5D78ADB}" dt="2020-09-06T07:41:29.927" v="3000" actId="164"/>
          <ac:grpSpMkLst>
            <pc:docMk/>
            <pc:sldMk cId="2181276531" sldId="397"/>
            <ac:grpSpMk id="18" creationId="{D0EC0182-5E97-DC43-8042-AB0376C04680}"/>
          </ac:grpSpMkLst>
        </pc:grpChg>
        <pc:grpChg chg="add mod">
          <ac:chgData name="Harry Trần" userId="99d52f79-a969-4ed9-91ac-24eeb853cfd5" providerId="ADAL" clId="{1F1B066F-0293-1743-AC03-E6B9D5D78ADB}" dt="2020-09-06T07:44:39.735" v="3018" actId="164"/>
          <ac:grpSpMkLst>
            <pc:docMk/>
            <pc:sldMk cId="2181276531" sldId="397"/>
            <ac:grpSpMk id="21" creationId="{00815E03-FE36-2440-B1EE-5DA61DC9233B}"/>
          </ac:grpSpMkLst>
        </pc:grpChg>
        <pc:picChg chg="mod">
          <ac:chgData name="Harry Trần" userId="99d52f79-a969-4ed9-91ac-24eeb853cfd5" providerId="ADAL" clId="{1F1B066F-0293-1743-AC03-E6B9D5D78ADB}" dt="2020-09-06T07:38:29.470" v="2990" actId="164"/>
          <ac:picMkLst>
            <pc:docMk/>
            <pc:sldMk cId="2181276531" sldId="397"/>
            <ac:picMk id="8" creationId="{84EB79E0-CD42-E948-89CD-0B5F2C01D7F1}"/>
          </ac:picMkLst>
        </pc:picChg>
      </pc:sldChg>
      <pc:sldChg chg="addSp delSp modSp">
        <pc:chgData name="Harry Trần" userId="99d52f79-a969-4ed9-91ac-24eeb853cfd5" providerId="ADAL" clId="{1F1B066F-0293-1743-AC03-E6B9D5D78ADB}" dt="2020-09-09T10:46:02.627" v="3820" actId="20577"/>
        <pc:sldMkLst>
          <pc:docMk/>
          <pc:sldMk cId="932482295" sldId="398"/>
        </pc:sldMkLst>
        <pc:spChg chg="del">
          <ac:chgData name="Harry Trần" userId="99d52f79-a969-4ed9-91ac-24eeb853cfd5" providerId="ADAL" clId="{1F1B066F-0293-1743-AC03-E6B9D5D78ADB}" dt="2020-09-09T10:45:32.824" v="3793" actId="478"/>
          <ac:spMkLst>
            <pc:docMk/>
            <pc:sldMk cId="932482295" sldId="398"/>
            <ac:spMk id="4" creationId="{909021D4-6FDE-284C-A4BC-F091F6AD25C3}"/>
          </ac:spMkLst>
        </pc:spChg>
        <pc:spChg chg="del">
          <ac:chgData name="Harry Trần" userId="99d52f79-a969-4ed9-91ac-24eeb853cfd5" providerId="ADAL" clId="{1F1B066F-0293-1743-AC03-E6B9D5D78ADB}" dt="2020-09-09T10:45:32.824" v="3793" actId="478"/>
          <ac:spMkLst>
            <pc:docMk/>
            <pc:sldMk cId="932482295" sldId="398"/>
            <ac:spMk id="5" creationId="{D81551AA-D778-994F-B37A-F6E70579FBE8}"/>
          </ac:spMkLst>
        </pc:spChg>
        <pc:spChg chg="mod">
          <ac:chgData name="Harry Trần" userId="99d52f79-a969-4ed9-91ac-24eeb853cfd5" providerId="ADAL" clId="{1F1B066F-0293-1743-AC03-E6B9D5D78ADB}" dt="2020-09-09T10:44:39.657" v="3775" actId="1076"/>
          <ac:spMkLst>
            <pc:docMk/>
            <pc:sldMk cId="932482295" sldId="398"/>
            <ac:spMk id="7" creationId="{8AD509D0-03C5-604B-B20A-C2F781C2F4BF}"/>
          </ac:spMkLst>
        </pc:spChg>
        <pc:spChg chg="add mod">
          <ac:chgData name="Harry Trần" userId="99d52f79-a969-4ed9-91ac-24eeb853cfd5" providerId="ADAL" clId="{1F1B066F-0293-1743-AC03-E6B9D5D78ADB}" dt="2020-09-09T10:46:02.627" v="3820" actId="20577"/>
          <ac:spMkLst>
            <pc:docMk/>
            <pc:sldMk cId="932482295" sldId="398"/>
            <ac:spMk id="8" creationId="{CF1D104A-BC75-C747-81C2-8D6A36105CC1}"/>
          </ac:spMkLst>
        </pc:spChg>
        <pc:picChg chg="del">
          <ac:chgData name="Harry Trần" userId="99d52f79-a969-4ed9-91ac-24eeb853cfd5" providerId="ADAL" clId="{1F1B066F-0293-1743-AC03-E6B9D5D78ADB}" dt="2020-09-09T10:35:56.287" v="3670" actId="478"/>
          <ac:picMkLst>
            <pc:docMk/>
            <pc:sldMk cId="932482295" sldId="398"/>
            <ac:picMk id="2" creationId="{4DE08D61-5D96-4B18-BD8D-EA7B0DF0CFA8}"/>
          </ac:picMkLst>
        </pc:picChg>
        <pc:picChg chg="add mod">
          <ac:chgData name="Harry Trần" userId="99d52f79-a969-4ed9-91ac-24eeb853cfd5" providerId="ADAL" clId="{1F1B066F-0293-1743-AC03-E6B9D5D78ADB}" dt="2020-09-09T10:44:41.705" v="3776" actId="1076"/>
          <ac:picMkLst>
            <pc:docMk/>
            <pc:sldMk cId="932482295" sldId="398"/>
            <ac:picMk id="3" creationId="{151D69C4-20A4-3244-937D-14B50235D88C}"/>
          </ac:picMkLst>
        </pc:picChg>
      </pc:sldChg>
      <pc:sldChg chg="addSp delSp modSp add modTransition">
        <pc:chgData name="Harry Trần" userId="99d52f79-a969-4ed9-91ac-24eeb853cfd5" providerId="ADAL" clId="{1F1B066F-0293-1743-AC03-E6B9D5D78ADB}" dt="2020-09-09T16:19:09.134" v="4150" actId="1076"/>
        <pc:sldMkLst>
          <pc:docMk/>
          <pc:sldMk cId="3312099529" sldId="399"/>
        </pc:sldMkLst>
        <pc:grpChg chg="add del">
          <ac:chgData name="Harry Trần" userId="99d52f79-a969-4ed9-91ac-24eeb853cfd5" providerId="ADAL" clId="{1F1B066F-0293-1743-AC03-E6B9D5D78ADB}" dt="2020-09-09T16:18:42.916" v="4146"/>
          <ac:grpSpMkLst>
            <pc:docMk/>
            <pc:sldMk cId="3312099529" sldId="399"/>
            <ac:grpSpMk id="5" creationId="{DE538B14-8009-A642-B029-CBF0FD25FD76}"/>
          </ac:grpSpMkLst>
        </pc:grpChg>
        <pc:grpChg chg="add mod">
          <ac:chgData name="Harry Trần" userId="99d52f79-a969-4ed9-91ac-24eeb853cfd5" providerId="ADAL" clId="{1F1B066F-0293-1743-AC03-E6B9D5D78ADB}" dt="2020-09-09T16:19:09.134" v="4150" actId="1076"/>
          <ac:grpSpMkLst>
            <pc:docMk/>
            <pc:sldMk cId="3312099529" sldId="399"/>
            <ac:grpSpMk id="10" creationId="{F2D216D3-4EDF-964A-8BC3-8F304951CBD0}"/>
          </ac:grpSpMkLst>
        </pc:grpChg>
        <pc:graphicFrameChg chg="mod modGraphic">
          <ac:chgData name="Harry Trần" userId="99d52f79-a969-4ed9-91ac-24eeb853cfd5" providerId="ADAL" clId="{1F1B066F-0293-1743-AC03-E6B9D5D78ADB}" dt="2020-09-09T09:21:49.203" v="3438" actId="20577"/>
          <ac:graphicFrameMkLst>
            <pc:docMk/>
            <pc:sldMk cId="3312099529" sldId="399"/>
            <ac:graphicFrameMk id="6" creationId="{02770F31-1C72-BA4E-BDA2-44E155488ED2}"/>
          </ac:graphicFrameMkLst>
        </pc:graphicFrameChg>
      </pc:sldChg>
      <pc:sldChg chg="modSp add del">
        <pc:chgData name="Harry Trần" userId="99d52f79-a969-4ed9-91ac-24eeb853cfd5" providerId="ADAL" clId="{1F1B066F-0293-1743-AC03-E6B9D5D78ADB}" dt="2020-09-09T08:44:20.178" v="3375" actId="2696"/>
        <pc:sldMkLst>
          <pc:docMk/>
          <pc:sldMk cId="177274785" sldId="400"/>
        </pc:sldMkLst>
        <pc:spChg chg="mod">
          <ac:chgData name="Harry Trần" userId="99d52f79-a969-4ed9-91ac-24eeb853cfd5" providerId="ADAL" clId="{1F1B066F-0293-1743-AC03-E6B9D5D78ADB}" dt="2020-09-09T08:42:31.387" v="3357" actId="1076"/>
          <ac:spMkLst>
            <pc:docMk/>
            <pc:sldMk cId="177274785" sldId="400"/>
            <ac:spMk id="2" creationId="{2899C458-ED69-4345-B3D2-0E08FB25CEC1}"/>
          </ac:spMkLst>
        </pc:spChg>
        <pc:spChg chg="mod">
          <ac:chgData name="Harry Trần" userId="99d52f79-a969-4ed9-91ac-24eeb853cfd5" providerId="ADAL" clId="{1F1B066F-0293-1743-AC03-E6B9D5D78ADB}" dt="2020-09-09T08:42:28.042" v="3356" actId="1076"/>
          <ac:spMkLst>
            <pc:docMk/>
            <pc:sldMk cId="177274785" sldId="400"/>
            <ac:spMk id="4" creationId="{4195D8E3-341E-9F4A-B470-9D6A330DDE60}"/>
          </ac:spMkLst>
        </pc:spChg>
        <pc:picChg chg="mod">
          <ac:chgData name="Harry Trần" userId="99d52f79-a969-4ed9-91ac-24eeb853cfd5" providerId="ADAL" clId="{1F1B066F-0293-1743-AC03-E6B9D5D78ADB}" dt="2020-09-09T08:42:01.681" v="3350" actId="1076"/>
          <ac:picMkLst>
            <pc:docMk/>
            <pc:sldMk cId="177274785" sldId="400"/>
            <ac:picMk id="3" creationId="{3B9C8AAB-B7C0-9546-8905-CC0CA97D8043}"/>
          </ac:picMkLst>
        </pc:picChg>
      </pc:sldChg>
      <pc:sldChg chg="modSp add del">
        <pc:chgData name="Harry Trần" userId="99d52f79-a969-4ed9-91ac-24eeb853cfd5" providerId="ADAL" clId="{1F1B066F-0293-1743-AC03-E6B9D5D78ADB}" dt="2020-09-09T08:45:44.531" v="3389" actId="2696"/>
        <pc:sldMkLst>
          <pc:docMk/>
          <pc:sldMk cId="2568888653" sldId="400"/>
        </pc:sldMkLst>
        <pc:spChg chg="mod">
          <ac:chgData name="Harry Trần" userId="99d52f79-a969-4ed9-91ac-24eeb853cfd5" providerId="ADAL" clId="{1F1B066F-0293-1743-AC03-E6B9D5D78ADB}" dt="2020-09-09T08:45:11.476" v="3385" actId="1076"/>
          <ac:spMkLst>
            <pc:docMk/>
            <pc:sldMk cId="2568888653" sldId="400"/>
            <ac:spMk id="2" creationId="{A12C1991-001D-164C-856D-91A0DB0D1F81}"/>
          </ac:spMkLst>
        </pc:spChg>
        <pc:spChg chg="mod">
          <ac:chgData name="Harry Trần" userId="99d52f79-a969-4ed9-91ac-24eeb853cfd5" providerId="ADAL" clId="{1F1B066F-0293-1743-AC03-E6B9D5D78ADB}" dt="2020-09-09T08:45:15.388" v="3386" actId="1076"/>
          <ac:spMkLst>
            <pc:docMk/>
            <pc:sldMk cId="2568888653" sldId="400"/>
            <ac:spMk id="4" creationId="{00C09525-58E0-1440-BBA2-1EDCC6380E0F}"/>
          </ac:spMkLst>
        </pc:spChg>
        <pc:picChg chg="mod">
          <ac:chgData name="Harry Trần" userId="99d52f79-a969-4ed9-91ac-24eeb853cfd5" providerId="ADAL" clId="{1F1B066F-0293-1743-AC03-E6B9D5D78ADB}" dt="2020-09-09T08:44:51.060" v="3379" actId="14100"/>
          <ac:picMkLst>
            <pc:docMk/>
            <pc:sldMk cId="2568888653" sldId="400"/>
            <ac:picMk id="3" creationId="{6830BA0F-67B9-9242-8346-D6E8F26EDC44}"/>
          </ac:picMkLst>
        </pc:picChg>
      </pc:sldChg>
      <pc:sldChg chg="addSp delSp modSp add modAnim">
        <pc:chgData name="Harry Trần" userId="99d52f79-a969-4ed9-91ac-24eeb853cfd5" providerId="ADAL" clId="{1F1B066F-0293-1743-AC03-E6B9D5D78ADB}" dt="2020-09-09T11:22:44.265" v="4113" actId="113"/>
        <pc:sldMkLst>
          <pc:docMk/>
          <pc:sldMk cId="2759657135" sldId="400"/>
        </pc:sldMkLst>
        <pc:spChg chg="mod">
          <ac:chgData name="Harry Trần" userId="99d52f79-a969-4ed9-91ac-24eeb853cfd5" providerId="ADAL" clId="{1F1B066F-0293-1743-AC03-E6B9D5D78ADB}" dt="2020-09-09T09:37:21.801" v="3545" actId="164"/>
          <ac:spMkLst>
            <pc:docMk/>
            <pc:sldMk cId="2759657135" sldId="400"/>
            <ac:spMk id="2" creationId="{FB4F4EB7-EEE3-8C46-A5F9-EA273EA7A995}"/>
          </ac:spMkLst>
        </pc:spChg>
        <pc:spChg chg="mod">
          <ac:chgData name="Harry Trần" userId="99d52f79-a969-4ed9-91ac-24eeb853cfd5" providerId="ADAL" clId="{1F1B066F-0293-1743-AC03-E6B9D5D78ADB}" dt="2020-09-09T09:49:52.305" v="3595" actId="1076"/>
          <ac:spMkLst>
            <pc:docMk/>
            <pc:sldMk cId="2759657135" sldId="400"/>
            <ac:spMk id="11" creationId="{EE748299-5617-1C42-94B4-3F2E431B22BC}"/>
          </ac:spMkLst>
        </pc:spChg>
        <pc:spChg chg="mod">
          <ac:chgData name="Harry Trần" userId="99d52f79-a969-4ed9-91ac-24eeb853cfd5" providerId="ADAL" clId="{1F1B066F-0293-1743-AC03-E6B9D5D78ADB}" dt="2020-09-09T09:49:46.777" v="3594" actId="1076"/>
          <ac:spMkLst>
            <pc:docMk/>
            <pc:sldMk cId="2759657135" sldId="400"/>
            <ac:spMk id="12" creationId="{F2FA661B-0E90-6A45-8F31-5AF6237428BE}"/>
          </ac:spMkLst>
        </pc:spChg>
        <pc:spChg chg="mod">
          <ac:chgData name="Harry Trần" userId="99d52f79-a969-4ed9-91ac-24eeb853cfd5" providerId="ADAL" clId="{1F1B066F-0293-1743-AC03-E6B9D5D78ADB}" dt="2020-09-09T09:49:52.305" v="3595" actId="1076"/>
          <ac:spMkLst>
            <pc:docMk/>
            <pc:sldMk cId="2759657135" sldId="400"/>
            <ac:spMk id="16" creationId="{FFD77CB9-9599-0841-A012-F850D28FF31A}"/>
          </ac:spMkLst>
        </pc:spChg>
        <pc:spChg chg="mod">
          <ac:chgData name="Harry Trần" userId="99d52f79-a969-4ed9-91ac-24eeb853cfd5" providerId="ADAL" clId="{1F1B066F-0293-1743-AC03-E6B9D5D78ADB}" dt="2020-09-09T09:49:46.777" v="3594" actId="1076"/>
          <ac:spMkLst>
            <pc:docMk/>
            <pc:sldMk cId="2759657135" sldId="400"/>
            <ac:spMk id="17" creationId="{63B1F988-BC5F-D74C-A245-8E26AA0977B0}"/>
          </ac:spMkLst>
        </pc:spChg>
        <pc:spChg chg="add mod">
          <ac:chgData name="Harry Trần" userId="99d52f79-a969-4ed9-91ac-24eeb853cfd5" providerId="ADAL" clId="{1F1B066F-0293-1743-AC03-E6B9D5D78ADB}" dt="2020-09-09T11:14:55.368" v="4016" actId="164"/>
          <ac:spMkLst>
            <pc:docMk/>
            <pc:sldMk cId="2759657135" sldId="400"/>
            <ac:spMk id="26" creationId="{57F6FCB2-B45E-D44D-A29D-3DC72CD8F5B6}"/>
          </ac:spMkLst>
        </pc:spChg>
        <pc:spChg chg="add mod">
          <ac:chgData name="Harry Trần" userId="99d52f79-a969-4ed9-91ac-24eeb853cfd5" providerId="ADAL" clId="{1F1B066F-0293-1743-AC03-E6B9D5D78ADB}" dt="2020-09-09T11:22:44.265" v="4113" actId="113"/>
          <ac:spMkLst>
            <pc:docMk/>
            <pc:sldMk cId="2759657135" sldId="400"/>
            <ac:spMk id="27" creationId="{927560A9-9ED9-BC4D-9B3E-E0BDB8B7737B}"/>
          </ac:spMkLst>
        </pc:spChg>
        <pc:grpChg chg="mod">
          <ac:chgData name="Harry Trần" userId="99d52f79-a969-4ed9-91ac-24eeb853cfd5" providerId="ADAL" clId="{1F1B066F-0293-1743-AC03-E6B9D5D78ADB}" dt="2020-09-09T09:37:21.801" v="3545" actId="164"/>
          <ac:grpSpMkLst>
            <pc:docMk/>
            <pc:sldMk cId="2759657135" sldId="400"/>
            <ac:grpSpMk id="5" creationId="{E9A90819-FE80-BB43-94DC-CF071049DD90}"/>
          </ac:grpSpMkLst>
        </pc:grpChg>
        <pc:grpChg chg="mod">
          <ac:chgData name="Harry Trần" userId="99d52f79-a969-4ed9-91ac-24eeb853cfd5" providerId="ADAL" clId="{1F1B066F-0293-1743-AC03-E6B9D5D78ADB}" dt="2020-09-09T09:37:21.801" v="3545" actId="164"/>
          <ac:grpSpMkLst>
            <pc:docMk/>
            <pc:sldMk cId="2759657135" sldId="400"/>
            <ac:grpSpMk id="6" creationId="{0C741080-7A25-A642-A173-46AFD363E5B4}"/>
          </ac:grpSpMkLst>
        </pc:grpChg>
        <pc:grpChg chg="mod">
          <ac:chgData name="Harry Trần" userId="99d52f79-a969-4ed9-91ac-24eeb853cfd5" providerId="ADAL" clId="{1F1B066F-0293-1743-AC03-E6B9D5D78ADB}" dt="2020-09-09T09:37:21.801" v="3545" actId="164"/>
          <ac:grpSpMkLst>
            <pc:docMk/>
            <pc:sldMk cId="2759657135" sldId="400"/>
            <ac:grpSpMk id="7" creationId="{9A57839A-1E92-E64D-B78D-2474BAD4C5D8}"/>
          </ac:grpSpMkLst>
        </pc:grpChg>
        <pc:grpChg chg="add mod">
          <ac:chgData name="Harry Trần" userId="99d52f79-a969-4ed9-91ac-24eeb853cfd5" providerId="ADAL" clId="{1F1B066F-0293-1743-AC03-E6B9D5D78ADB}" dt="2020-09-09T09:37:21.801" v="3545" actId="164"/>
          <ac:grpSpMkLst>
            <pc:docMk/>
            <pc:sldMk cId="2759657135" sldId="400"/>
            <ac:grpSpMk id="13" creationId="{CDF0D373-2B6C-E542-A290-35405F1C13E4}"/>
          </ac:grpSpMkLst>
        </pc:grpChg>
        <pc:grpChg chg="mod">
          <ac:chgData name="Harry Trần" userId="99d52f79-a969-4ed9-91ac-24eeb853cfd5" providerId="ADAL" clId="{1F1B066F-0293-1743-AC03-E6B9D5D78ADB}" dt="2020-09-09T09:37:21.801" v="3545" actId="164"/>
          <ac:grpSpMkLst>
            <pc:docMk/>
            <pc:sldMk cId="2759657135" sldId="400"/>
            <ac:grpSpMk id="18" creationId="{D0EC0182-5E97-DC43-8042-AB0376C04680}"/>
          </ac:grpSpMkLst>
        </pc:grpChg>
        <pc:grpChg chg="del">
          <ac:chgData name="Harry Trần" userId="99d52f79-a969-4ed9-91ac-24eeb853cfd5" providerId="ADAL" clId="{1F1B066F-0293-1743-AC03-E6B9D5D78ADB}" dt="2020-09-09T10:10:08.473" v="3627" actId="478"/>
          <ac:grpSpMkLst>
            <pc:docMk/>
            <pc:sldMk cId="2759657135" sldId="400"/>
            <ac:grpSpMk id="22" creationId="{1DE200B7-79BF-1F4A-9745-E780B14A29AD}"/>
          </ac:grpSpMkLst>
        </pc:grpChg>
        <pc:grpChg chg="add mod">
          <ac:chgData name="Harry Trần" userId="99d52f79-a969-4ed9-91ac-24eeb853cfd5" providerId="ADAL" clId="{1F1B066F-0293-1743-AC03-E6B9D5D78ADB}" dt="2020-09-09T11:14:55.368" v="4016" actId="164"/>
          <ac:grpSpMkLst>
            <pc:docMk/>
            <pc:sldMk cId="2759657135" sldId="400"/>
            <ac:grpSpMk id="28" creationId="{2AB9ADC3-764A-F147-AD8F-7A4273A8F136}"/>
          </ac:grpSpMkLst>
        </pc:grpChg>
        <pc:picChg chg="add mod">
          <ac:chgData name="Harry Trần" userId="99d52f79-a969-4ed9-91ac-24eeb853cfd5" providerId="ADAL" clId="{1F1B066F-0293-1743-AC03-E6B9D5D78ADB}" dt="2020-09-09T11:14:55.368" v="4016" actId="164"/>
          <ac:picMkLst>
            <pc:docMk/>
            <pc:sldMk cId="2759657135" sldId="400"/>
            <ac:picMk id="21" creationId="{66B81C7A-79B5-414A-AEA7-51775BEB44FA}"/>
          </ac:picMkLst>
        </pc:picChg>
        <pc:picChg chg="add mod">
          <ac:chgData name="Harry Trần" userId="99d52f79-a969-4ed9-91ac-24eeb853cfd5" providerId="ADAL" clId="{1F1B066F-0293-1743-AC03-E6B9D5D78ADB}" dt="2020-09-09T10:10:21.942" v="3629" actId="1076"/>
          <ac:picMkLst>
            <pc:docMk/>
            <pc:sldMk cId="2759657135" sldId="400"/>
            <ac:picMk id="25" creationId="{E65089BC-E89B-B44D-B844-2124C7F10DA7}"/>
          </ac:picMkLst>
        </pc:picChg>
      </pc:sldChg>
      <pc:sldChg chg="modSp add del">
        <pc:chgData name="Harry Trần" userId="99d52f79-a969-4ed9-91ac-24eeb853cfd5" providerId="ADAL" clId="{1F1B066F-0293-1743-AC03-E6B9D5D78ADB}" dt="2020-09-09T08:38:46.082" v="3319" actId="2696"/>
        <pc:sldMkLst>
          <pc:docMk/>
          <pc:sldMk cId="3202426561" sldId="400"/>
        </pc:sldMkLst>
        <pc:spChg chg="mod">
          <ac:chgData name="Harry Trần" userId="99d52f79-a969-4ed9-91ac-24eeb853cfd5" providerId="ADAL" clId="{1F1B066F-0293-1743-AC03-E6B9D5D78ADB}" dt="2020-09-09T08:37:18.889" v="3312" actId="1076"/>
          <ac:spMkLst>
            <pc:docMk/>
            <pc:sldMk cId="3202426561" sldId="400"/>
            <ac:spMk id="2" creationId="{FAAD6B63-2F5F-FB4F-8D8B-CB4C350CA189}"/>
          </ac:spMkLst>
        </pc:spChg>
        <pc:spChg chg="mod">
          <ac:chgData name="Harry Trần" userId="99d52f79-a969-4ed9-91ac-24eeb853cfd5" providerId="ADAL" clId="{1F1B066F-0293-1743-AC03-E6B9D5D78ADB}" dt="2020-09-09T08:37:21.537" v="3313" actId="1076"/>
          <ac:spMkLst>
            <pc:docMk/>
            <pc:sldMk cId="3202426561" sldId="400"/>
            <ac:spMk id="4" creationId="{C9F5B234-1C9F-2E4F-8C1E-D609EC39D771}"/>
          </ac:spMkLst>
        </pc:spChg>
        <pc:picChg chg="mod">
          <ac:chgData name="Harry Trần" userId="99d52f79-a969-4ed9-91ac-24eeb853cfd5" providerId="ADAL" clId="{1F1B066F-0293-1743-AC03-E6B9D5D78ADB}" dt="2020-09-09T08:37:01.625" v="3307" actId="1076"/>
          <ac:picMkLst>
            <pc:docMk/>
            <pc:sldMk cId="3202426561" sldId="400"/>
            <ac:picMk id="3" creationId="{F9C21933-2626-1D4C-82BF-0DB4FADE53DF}"/>
          </ac:picMkLst>
        </pc:picChg>
      </pc:sldChg>
      <pc:sldChg chg="modSp add del">
        <pc:chgData name="Harry Trần" userId="99d52f79-a969-4ed9-91ac-24eeb853cfd5" providerId="ADAL" clId="{1F1B066F-0293-1743-AC03-E6B9D5D78ADB}" dt="2020-09-09T08:49:21.650" v="3413" actId="2696"/>
        <pc:sldMkLst>
          <pc:docMk/>
          <pc:sldMk cId="3210553122" sldId="400"/>
        </pc:sldMkLst>
        <pc:spChg chg="mod">
          <ac:chgData name="Harry Trần" userId="99d52f79-a969-4ed9-91ac-24eeb853cfd5" providerId="ADAL" clId="{1F1B066F-0293-1743-AC03-E6B9D5D78ADB}" dt="2020-09-09T08:47:15.562" v="3407" actId="255"/>
          <ac:spMkLst>
            <pc:docMk/>
            <pc:sldMk cId="3210553122" sldId="400"/>
            <ac:spMk id="2" creationId="{0A27B1A9-62D2-5944-83D0-FFCCD0CA00CD}"/>
          </ac:spMkLst>
        </pc:spChg>
        <pc:spChg chg="mod">
          <ac:chgData name="Harry Trần" userId="99d52f79-a969-4ed9-91ac-24eeb853cfd5" providerId="ADAL" clId="{1F1B066F-0293-1743-AC03-E6B9D5D78ADB}" dt="2020-09-09T08:47:19.589" v="3408" actId="1076"/>
          <ac:spMkLst>
            <pc:docMk/>
            <pc:sldMk cId="3210553122" sldId="400"/>
            <ac:spMk id="4" creationId="{A3AB2620-99B6-724C-A039-AD7D21A075C2}"/>
          </ac:spMkLst>
        </pc:spChg>
      </pc:sldChg>
      <pc:sldChg chg="modSp add del">
        <pc:chgData name="Harry Trần" userId="99d52f79-a969-4ed9-91ac-24eeb853cfd5" providerId="ADAL" clId="{1F1B066F-0293-1743-AC03-E6B9D5D78ADB}" dt="2020-09-09T08:41:50.384" v="3347" actId="2696"/>
        <pc:sldMkLst>
          <pc:docMk/>
          <pc:sldMk cId="3631256428" sldId="400"/>
        </pc:sldMkLst>
        <pc:spChg chg="mod">
          <ac:chgData name="Harry Trần" userId="99d52f79-a969-4ed9-91ac-24eeb853cfd5" providerId="ADAL" clId="{1F1B066F-0293-1743-AC03-E6B9D5D78ADB}" dt="2020-09-09T08:40:32.794" v="3342" actId="1076"/>
          <ac:spMkLst>
            <pc:docMk/>
            <pc:sldMk cId="3631256428" sldId="400"/>
            <ac:spMk id="2" creationId="{8191C656-3ABD-1C4B-8ABB-8AB38BC45D30}"/>
          </ac:spMkLst>
        </pc:spChg>
        <pc:spChg chg="mod">
          <ac:chgData name="Harry Trần" userId="99d52f79-a969-4ed9-91ac-24eeb853cfd5" providerId="ADAL" clId="{1F1B066F-0293-1743-AC03-E6B9D5D78ADB}" dt="2020-09-09T08:40:39.658" v="3344" actId="1076"/>
          <ac:spMkLst>
            <pc:docMk/>
            <pc:sldMk cId="3631256428" sldId="400"/>
            <ac:spMk id="5" creationId="{090C0E1E-8610-F24F-B2AF-2688B45C465B}"/>
          </ac:spMkLst>
        </pc:spChg>
        <pc:picChg chg="mod">
          <ac:chgData name="Harry Trần" userId="99d52f79-a969-4ed9-91ac-24eeb853cfd5" providerId="ADAL" clId="{1F1B066F-0293-1743-AC03-E6B9D5D78ADB}" dt="2020-09-09T08:40:20.058" v="3340" actId="1076"/>
          <ac:picMkLst>
            <pc:docMk/>
            <pc:sldMk cId="3631256428" sldId="400"/>
            <ac:picMk id="3" creationId="{6C3108A3-433E-B14D-8937-BF2F9254229E}"/>
          </ac:picMkLst>
        </pc:picChg>
      </pc:sldChg>
      <pc:sldChg chg="add del">
        <pc:chgData name="Harry Trần" userId="99d52f79-a969-4ed9-91ac-24eeb853cfd5" providerId="ADAL" clId="{1F1B066F-0293-1743-AC03-E6B9D5D78ADB}" dt="2020-09-09T09:36:10.749" v="3536" actId="2696"/>
        <pc:sldMkLst>
          <pc:docMk/>
          <pc:sldMk cId="4225886629" sldId="400"/>
        </pc:sldMkLst>
      </pc:sldChg>
      <pc:sldChg chg="modSp add del">
        <pc:chgData name="Harry Trần" userId="99d52f79-a969-4ed9-91ac-24eeb853cfd5" providerId="ADAL" clId="{1F1B066F-0293-1743-AC03-E6B9D5D78ADB}" dt="2020-09-09T08:46:50.839" v="3404" actId="2696"/>
        <pc:sldMkLst>
          <pc:docMk/>
          <pc:sldMk cId="4292875059" sldId="400"/>
        </pc:sldMkLst>
        <pc:spChg chg="mod">
          <ac:chgData name="Harry Trần" userId="99d52f79-a969-4ed9-91ac-24eeb853cfd5" providerId="ADAL" clId="{1F1B066F-0293-1743-AC03-E6B9D5D78ADB}" dt="2020-09-09T08:46:21.365" v="3401" actId="1076"/>
          <ac:spMkLst>
            <pc:docMk/>
            <pc:sldMk cId="4292875059" sldId="400"/>
            <ac:spMk id="2" creationId="{5B1F4CA7-9D78-D649-A743-D15F696DCA58}"/>
          </ac:spMkLst>
        </pc:spChg>
        <pc:spChg chg="mod">
          <ac:chgData name="Harry Trần" userId="99d52f79-a969-4ed9-91ac-24eeb853cfd5" providerId="ADAL" clId="{1F1B066F-0293-1743-AC03-E6B9D5D78ADB}" dt="2020-09-09T08:46:15.188" v="3399" actId="1076"/>
          <ac:spMkLst>
            <pc:docMk/>
            <pc:sldMk cId="4292875059" sldId="400"/>
            <ac:spMk id="4" creationId="{59F38B5C-A632-7446-B6C6-99D78E86E29C}"/>
          </ac:spMkLst>
        </pc:spChg>
        <pc:picChg chg="mod">
          <ac:chgData name="Harry Trần" userId="99d52f79-a969-4ed9-91ac-24eeb853cfd5" providerId="ADAL" clId="{1F1B066F-0293-1743-AC03-E6B9D5D78ADB}" dt="2020-09-09T08:45:56.196" v="3395" actId="14100"/>
          <ac:picMkLst>
            <pc:docMk/>
            <pc:sldMk cId="4292875059" sldId="400"/>
            <ac:picMk id="3" creationId="{CD9C0126-05BE-B149-BCCE-0E5D0AF8D4FE}"/>
          </ac:picMkLst>
        </pc:picChg>
      </pc:sldChg>
      <pc:sldChg chg="modSp add del">
        <pc:chgData name="Harry Trần" userId="99d52f79-a969-4ed9-91ac-24eeb853cfd5" providerId="ADAL" clId="{1F1B066F-0293-1743-AC03-E6B9D5D78ADB}" dt="2020-09-09T08:44:16.276" v="3374" actId="2696"/>
        <pc:sldMkLst>
          <pc:docMk/>
          <pc:sldMk cId="345611597" sldId="401"/>
        </pc:sldMkLst>
        <pc:spChg chg="mod">
          <ac:chgData name="Harry Trần" userId="99d52f79-a969-4ed9-91ac-24eeb853cfd5" providerId="ADAL" clId="{1F1B066F-0293-1743-AC03-E6B9D5D78ADB}" dt="2020-09-09T08:43:43.739" v="3371" actId="1076"/>
          <ac:spMkLst>
            <pc:docMk/>
            <pc:sldMk cId="345611597" sldId="401"/>
            <ac:spMk id="2" creationId="{8191C656-3ABD-1C4B-8ABB-8AB38BC45D30}"/>
          </ac:spMkLst>
        </pc:spChg>
        <pc:spChg chg="mod">
          <ac:chgData name="Harry Trần" userId="99d52f79-a969-4ed9-91ac-24eeb853cfd5" providerId="ADAL" clId="{1F1B066F-0293-1743-AC03-E6B9D5D78ADB}" dt="2020-09-09T08:43:41.651" v="3370" actId="1076"/>
          <ac:spMkLst>
            <pc:docMk/>
            <pc:sldMk cId="345611597" sldId="401"/>
            <ac:spMk id="5" creationId="{090C0E1E-8610-F24F-B2AF-2688B45C465B}"/>
          </ac:spMkLst>
        </pc:spChg>
        <pc:picChg chg="mod">
          <ac:chgData name="Harry Trần" userId="99d52f79-a969-4ed9-91ac-24eeb853cfd5" providerId="ADAL" clId="{1F1B066F-0293-1743-AC03-E6B9D5D78ADB}" dt="2020-09-09T08:43:16.387" v="3364" actId="1076"/>
          <ac:picMkLst>
            <pc:docMk/>
            <pc:sldMk cId="345611597" sldId="401"/>
            <ac:picMk id="3" creationId="{6C3108A3-433E-B14D-8937-BF2F9254229E}"/>
          </ac:picMkLst>
        </pc:picChg>
      </pc:sldChg>
      <pc:sldChg chg="addSp modSp add del modTransition">
        <pc:chgData name="Harry Trần" userId="99d52f79-a969-4ed9-91ac-24eeb853cfd5" providerId="ADAL" clId="{1F1B066F-0293-1743-AC03-E6B9D5D78ADB}" dt="2020-09-09T10:10:25.552" v="3630" actId="2696"/>
        <pc:sldMkLst>
          <pc:docMk/>
          <pc:sldMk cId="2047198183" sldId="401"/>
        </pc:sldMkLst>
        <pc:spChg chg="mod">
          <ac:chgData name="Harry Trần" userId="99d52f79-a969-4ed9-91ac-24eeb853cfd5" providerId="ADAL" clId="{1F1B066F-0293-1743-AC03-E6B9D5D78ADB}" dt="2020-09-09T09:59:37.478" v="3600" actId="1076"/>
          <ac:spMkLst>
            <pc:docMk/>
            <pc:sldMk cId="2047198183" sldId="401"/>
            <ac:spMk id="24" creationId="{63AE866A-3CFE-D44F-B07F-60D80A7DD7ED}"/>
          </ac:spMkLst>
        </pc:spChg>
        <pc:grpChg chg="mod">
          <ac:chgData name="Harry Trần" userId="99d52f79-a969-4ed9-91ac-24eeb853cfd5" providerId="ADAL" clId="{1F1B066F-0293-1743-AC03-E6B9D5D78ADB}" dt="2020-09-09T09:37:41.612" v="3548" actId="1076"/>
          <ac:grpSpMkLst>
            <pc:docMk/>
            <pc:sldMk cId="2047198183" sldId="401"/>
            <ac:grpSpMk id="4" creationId="{26830057-006B-8540-A314-B4509B42B5BF}"/>
          </ac:grpSpMkLst>
        </pc:grpChg>
        <pc:grpChg chg="mod">
          <ac:chgData name="Harry Trần" userId="99d52f79-a969-4ed9-91ac-24eeb853cfd5" providerId="ADAL" clId="{1F1B066F-0293-1743-AC03-E6B9D5D78ADB}" dt="2020-09-09T09:37:41.612" v="3548" actId="1076"/>
          <ac:grpSpMkLst>
            <pc:docMk/>
            <pc:sldMk cId="2047198183" sldId="401"/>
            <ac:grpSpMk id="13" creationId="{CDF0D373-2B6C-E542-A290-35405F1C13E4}"/>
          </ac:grpSpMkLst>
        </pc:grpChg>
        <pc:grpChg chg="mod">
          <ac:chgData name="Harry Trần" userId="99d52f79-a969-4ed9-91ac-24eeb853cfd5" providerId="ADAL" clId="{1F1B066F-0293-1743-AC03-E6B9D5D78ADB}" dt="2020-09-09T09:37:46.452" v="3549" actId="1076"/>
          <ac:grpSpMkLst>
            <pc:docMk/>
            <pc:sldMk cId="2047198183" sldId="401"/>
            <ac:grpSpMk id="22" creationId="{1DE200B7-79BF-1F4A-9745-E780B14A29AD}"/>
          </ac:grpSpMkLst>
        </pc:grpChg>
        <pc:picChg chg="add mod">
          <ac:chgData name="Harry Trần" userId="99d52f79-a969-4ed9-91ac-24eeb853cfd5" providerId="ADAL" clId="{1F1B066F-0293-1743-AC03-E6B9D5D78ADB}" dt="2020-09-09T10:06:05.359" v="3622" actId="1076"/>
          <ac:picMkLst>
            <pc:docMk/>
            <pc:sldMk cId="2047198183" sldId="401"/>
            <ac:picMk id="21" creationId="{3A3F6977-4C14-9C4A-A773-DC74D3768FCF}"/>
          </ac:picMkLst>
        </pc:picChg>
      </pc:sldChg>
      <pc:sldChg chg="addSp delSp modSp add del setBg">
        <pc:chgData name="Harry Trần" userId="99d52f79-a969-4ed9-91ac-24eeb853cfd5" providerId="ADAL" clId="{1F1B066F-0293-1743-AC03-E6B9D5D78ADB}" dt="2020-09-09T10:03:43.298" v="3618" actId="2696"/>
        <pc:sldMkLst>
          <pc:docMk/>
          <pc:sldMk cId="1848289273" sldId="402"/>
        </pc:sldMkLst>
        <pc:spChg chg="mod">
          <ac:chgData name="Harry Trần" userId="99d52f79-a969-4ed9-91ac-24eeb853cfd5" providerId="ADAL" clId="{1F1B066F-0293-1743-AC03-E6B9D5D78ADB}" dt="2020-09-09T09:59:15.324" v="3599" actId="207"/>
          <ac:spMkLst>
            <pc:docMk/>
            <pc:sldMk cId="1848289273" sldId="402"/>
            <ac:spMk id="19" creationId="{B3509D76-7389-3645-97ED-2A8BEF6CF73A}"/>
          </ac:spMkLst>
        </pc:spChg>
        <pc:spChg chg="mod">
          <ac:chgData name="Harry Trần" userId="99d52f79-a969-4ed9-91ac-24eeb853cfd5" providerId="ADAL" clId="{1F1B066F-0293-1743-AC03-E6B9D5D78ADB}" dt="2020-09-09T09:59:47.310" v="3601" actId="1076"/>
          <ac:spMkLst>
            <pc:docMk/>
            <pc:sldMk cId="1848289273" sldId="402"/>
            <ac:spMk id="24" creationId="{63AE866A-3CFE-D44F-B07F-60D80A7DD7ED}"/>
          </ac:spMkLst>
        </pc:spChg>
        <pc:grpChg chg="del">
          <ac:chgData name="Harry Trần" userId="99d52f79-a969-4ed9-91ac-24eeb853cfd5" providerId="ADAL" clId="{1F1B066F-0293-1743-AC03-E6B9D5D78ADB}" dt="2020-09-09T09:47:37.341" v="3592" actId="478"/>
          <ac:grpSpMkLst>
            <pc:docMk/>
            <pc:sldMk cId="1848289273" sldId="402"/>
            <ac:grpSpMk id="4" creationId="{26830057-006B-8540-A314-B4509B42B5BF}"/>
          </ac:grpSpMkLst>
        </pc:grpChg>
        <pc:grpChg chg="del">
          <ac:chgData name="Harry Trần" userId="99d52f79-a969-4ed9-91ac-24eeb853cfd5" providerId="ADAL" clId="{1F1B066F-0293-1743-AC03-E6B9D5D78ADB}" dt="2020-09-09T09:47:37.341" v="3592" actId="478"/>
          <ac:grpSpMkLst>
            <pc:docMk/>
            <pc:sldMk cId="1848289273" sldId="402"/>
            <ac:grpSpMk id="13" creationId="{CDF0D373-2B6C-E542-A290-35405F1C13E4}"/>
          </ac:grpSpMkLst>
        </pc:grpChg>
        <pc:picChg chg="add del mod">
          <ac:chgData name="Harry Trần" userId="99d52f79-a969-4ed9-91ac-24eeb853cfd5" providerId="ADAL" clId="{1F1B066F-0293-1743-AC03-E6B9D5D78ADB}" dt="2020-09-09T10:02:06.460" v="3604" actId="478"/>
          <ac:picMkLst>
            <pc:docMk/>
            <pc:sldMk cId="1848289273" sldId="402"/>
            <ac:picMk id="25" creationId="{462714C2-1649-944E-B774-2EAB3A36536B}"/>
          </ac:picMkLst>
        </pc:picChg>
        <pc:picChg chg="add del mod">
          <ac:chgData name="Harry Trần" userId="99d52f79-a969-4ed9-91ac-24eeb853cfd5" providerId="ADAL" clId="{1F1B066F-0293-1743-AC03-E6B9D5D78ADB}" dt="2020-09-09T10:02:58.482" v="3609" actId="478"/>
          <ac:picMkLst>
            <pc:docMk/>
            <pc:sldMk cId="1848289273" sldId="402"/>
            <ac:picMk id="27" creationId="{054C569A-1D88-AF4B-93AD-E8CF8BF61279}"/>
          </ac:picMkLst>
        </pc:picChg>
        <pc:picChg chg="add mod">
          <ac:chgData name="Harry Trần" userId="99d52f79-a969-4ed9-91ac-24eeb853cfd5" providerId="ADAL" clId="{1F1B066F-0293-1743-AC03-E6B9D5D78ADB}" dt="2020-09-09T10:03:22.623" v="3617" actId="1076"/>
          <ac:picMkLst>
            <pc:docMk/>
            <pc:sldMk cId="1848289273" sldId="402"/>
            <ac:picMk id="28" creationId="{4296DCE7-BBF9-7E4D-8918-2D286FDB6416}"/>
          </ac:picMkLst>
        </pc:picChg>
      </pc:sldChg>
      <pc:sldChg chg="addSp delSp modSp add del">
        <pc:chgData name="Harry Trần" userId="99d52f79-a969-4ed9-91ac-24eeb853cfd5" providerId="ADAL" clId="{1F1B066F-0293-1743-AC03-E6B9D5D78ADB}" dt="2020-09-09T10:10:42.248" v="3632" actId="2696"/>
        <pc:sldMkLst>
          <pc:docMk/>
          <pc:sldMk cId="1968451025" sldId="402"/>
        </pc:sldMkLst>
        <pc:grpChg chg="del">
          <ac:chgData name="Harry Trần" userId="99d52f79-a969-4ed9-91ac-24eeb853cfd5" providerId="ADAL" clId="{1F1B066F-0293-1743-AC03-E6B9D5D78ADB}" dt="2020-09-09T10:03:55.247" v="3620" actId="478"/>
          <ac:grpSpMkLst>
            <pc:docMk/>
            <pc:sldMk cId="1968451025" sldId="402"/>
            <ac:grpSpMk id="4" creationId="{26830057-006B-8540-A314-B4509B42B5BF}"/>
          </ac:grpSpMkLst>
        </pc:grpChg>
        <pc:grpChg chg="del">
          <ac:chgData name="Harry Trần" userId="99d52f79-a969-4ed9-91ac-24eeb853cfd5" providerId="ADAL" clId="{1F1B066F-0293-1743-AC03-E6B9D5D78ADB}" dt="2020-09-09T10:03:55.247" v="3620" actId="478"/>
          <ac:grpSpMkLst>
            <pc:docMk/>
            <pc:sldMk cId="1968451025" sldId="402"/>
            <ac:grpSpMk id="13" creationId="{CDF0D373-2B6C-E542-A290-35405F1C13E4}"/>
          </ac:grpSpMkLst>
        </pc:grpChg>
        <pc:picChg chg="add mod">
          <ac:chgData name="Harry Trần" userId="99d52f79-a969-4ed9-91ac-24eeb853cfd5" providerId="ADAL" clId="{1F1B066F-0293-1743-AC03-E6B9D5D78ADB}" dt="2020-09-09T10:06:18.513" v="3626" actId="1076"/>
          <ac:picMkLst>
            <pc:docMk/>
            <pc:sldMk cId="1968451025" sldId="402"/>
            <ac:picMk id="21" creationId="{6311CD23-63B6-A94C-96CC-D24330767237}"/>
          </ac:picMkLst>
        </pc:picChg>
      </pc:sldChg>
      <pc:sldChg chg="addSp modSp add modTransition">
        <pc:chgData name="Harry Trần" userId="99d52f79-a969-4ed9-91ac-24eeb853cfd5" providerId="ADAL" clId="{1F1B066F-0293-1743-AC03-E6B9D5D78ADB}" dt="2020-09-09T11:22:48.343" v="4114" actId="113"/>
        <pc:sldMkLst>
          <pc:docMk/>
          <pc:sldMk cId="36631196" sldId="403"/>
        </pc:sldMkLst>
        <pc:spChg chg="mod">
          <ac:chgData name="Harry Trần" userId="99d52f79-a969-4ed9-91ac-24eeb853cfd5" providerId="ADAL" clId="{1F1B066F-0293-1743-AC03-E6B9D5D78ADB}" dt="2020-09-09T11:22:48.343" v="4114" actId="113"/>
          <ac:spMkLst>
            <pc:docMk/>
            <pc:sldMk cId="36631196" sldId="403"/>
            <ac:spMk id="27" creationId="{2FC889BB-DB21-9B42-A6A7-141D73A17F32}"/>
          </ac:spMkLst>
        </pc:spChg>
        <pc:grpChg chg="mod">
          <ac:chgData name="Harry Trần" userId="99d52f79-a969-4ed9-91ac-24eeb853cfd5" providerId="ADAL" clId="{1F1B066F-0293-1743-AC03-E6B9D5D78ADB}" dt="2020-09-09T10:10:50.275" v="3633" actId="1076"/>
          <ac:grpSpMkLst>
            <pc:docMk/>
            <pc:sldMk cId="36631196" sldId="403"/>
            <ac:grpSpMk id="13" creationId="{CDF0D373-2B6C-E542-A290-35405F1C13E4}"/>
          </ac:grpSpMkLst>
        </pc:grpChg>
        <pc:grpChg chg="add">
          <ac:chgData name="Harry Trần" userId="99d52f79-a969-4ed9-91ac-24eeb853cfd5" providerId="ADAL" clId="{1F1B066F-0293-1743-AC03-E6B9D5D78ADB}" dt="2020-09-09T11:17:39.963" v="4019"/>
          <ac:grpSpMkLst>
            <pc:docMk/>
            <pc:sldMk cId="36631196" sldId="403"/>
            <ac:grpSpMk id="23" creationId="{A65BE910-E9EE-B74F-99E7-27DD83592D80}"/>
          </ac:grpSpMkLst>
        </pc:grpChg>
        <pc:picChg chg="add mod">
          <ac:chgData name="Harry Trần" userId="99d52f79-a969-4ed9-91ac-24eeb853cfd5" providerId="ADAL" clId="{1F1B066F-0293-1743-AC03-E6B9D5D78ADB}" dt="2020-09-09T10:15:15.093" v="3644" actId="1076"/>
          <ac:picMkLst>
            <pc:docMk/>
            <pc:sldMk cId="36631196" sldId="403"/>
            <ac:picMk id="21" creationId="{9DD8B83A-E2A6-FD45-9D22-BBAE84F35162}"/>
          </ac:picMkLst>
        </pc:picChg>
        <pc:picChg chg="mod">
          <ac:chgData name="Harry Trần" userId="99d52f79-a969-4ed9-91ac-24eeb853cfd5" providerId="ADAL" clId="{1F1B066F-0293-1743-AC03-E6B9D5D78ADB}" dt="2020-09-09T11:16:16.146" v="4018" actId="1076"/>
          <ac:picMkLst>
            <pc:docMk/>
            <pc:sldMk cId="36631196" sldId="403"/>
            <ac:picMk id="25" creationId="{E65089BC-E89B-B44D-B844-2124C7F10DA7}"/>
          </ac:picMkLst>
        </pc:picChg>
      </pc:sldChg>
      <pc:sldChg chg="addSp delSp modSp add">
        <pc:chgData name="Harry Trần" userId="99d52f79-a969-4ed9-91ac-24eeb853cfd5" providerId="ADAL" clId="{1F1B066F-0293-1743-AC03-E6B9D5D78ADB}" dt="2020-09-09T11:22:51.415" v="4115" actId="113"/>
        <pc:sldMkLst>
          <pc:docMk/>
          <pc:sldMk cId="3480871890" sldId="404"/>
        </pc:sldMkLst>
        <pc:spChg chg="mod">
          <ac:chgData name="Harry Trần" userId="99d52f79-a969-4ed9-91ac-24eeb853cfd5" providerId="ADAL" clId="{1F1B066F-0293-1743-AC03-E6B9D5D78ADB}" dt="2020-09-09T11:22:51.415" v="4115" actId="113"/>
          <ac:spMkLst>
            <pc:docMk/>
            <pc:sldMk cId="3480871890" sldId="404"/>
            <ac:spMk id="29" creationId="{D22C83A4-D74A-ED4F-9837-BAF9467F0881}"/>
          </ac:spMkLst>
        </pc:spChg>
        <pc:grpChg chg="del">
          <ac:chgData name="Harry Trần" userId="99d52f79-a969-4ed9-91ac-24eeb853cfd5" providerId="ADAL" clId="{1F1B066F-0293-1743-AC03-E6B9D5D78ADB}" dt="2020-09-09T10:12:37.808" v="3641" actId="478"/>
          <ac:grpSpMkLst>
            <pc:docMk/>
            <pc:sldMk cId="3480871890" sldId="404"/>
            <ac:grpSpMk id="13" creationId="{CDF0D373-2B6C-E542-A290-35405F1C13E4}"/>
          </ac:grpSpMkLst>
        </pc:grpChg>
        <pc:grpChg chg="add">
          <ac:chgData name="Harry Trần" userId="99d52f79-a969-4ed9-91ac-24eeb853cfd5" providerId="ADAL" clId="{1F1B066F-0293-1743-AC03-E6B9D5D78ADB}" dt="2020-09-09T11:18:02.187" v="4020"/>
          <ac:grpSpMkLst>
            <pc:docMk/>
            <pc:sldMk cId="3480871890" sldId="404"/>
            <ac:grpSpMk id="26" creationId="{A994A9B4-D07B-5545-B2FA-CF9CB3D0559E}"/>
          </ac:grpSpMkLst>
        </pc:grpChg>
        <pc:picChg chg="add mod">
          <ac:chgData name="Harry Trần" userId="99d52f79-a969-4ed9-91ac-24eeb853cfd5" providerId="ADAL" clId="{1F1B066F-0293-1743-AC03-E6B9D5D78ADB}" dt="2020-09-09T10:15:23.837" v="3648" actId="1076"/>
          <ac:picMkLst>
            <pc:docMk/>
            <pc:sldMk cId="3480871890" sldId="404"/>
            <ac:picMk id="21" creationId="{8638A9DF-CC02-2C46-97CC-A0037AEBDB08}"/>
          </ac:picMkLst>
        </pc:picChg>
        <pc:picChg chg="add del mod">
          <ac:chgData name="Harry Trần" userId="99d52f79-a969-4ed9-91ac-24eeb853cfd5" providerId="ADAL" clId="{1F1B066F-0293-1743-AC03-E6B9D5D78ADB}" dt="2020-09-09T10:30:41.280" v="3656" actId="478"/>
          <ac:picMkLst>
            <pc:docMk/>
            <pc:sldMk cId="3480871890" sldId="404"/>
            <ac:picMk id="22" creationId="{1D698419-BB2A-184C-94D0-87CD09175A35}"/>
          </ac:picMkLst>
        </pc:picChg>
        <pc:picChg chg="add mod">
          <ac:chgData name="Harry Trần" userId="99d52f79-a969-4ed9-91ac-24eeb853cfd5" providerId="ADAL" clId="{1F1B066F-0293-1743-AC03-E6B9D5D78ADB}" dt="2020-09-09T10:30:46.315" v="3658" actId="1076"/>
          <ac:picMkLst>
            <pc:docMk/>
            <pc:sldMk cId="3480871890" sldId="404"/>
            <ac:picMk id="23" creationId="{193AB4D1-CD75-A742-B5B1-490A5D41D986}"/>
          </ac:picMkLst>
        </pc:picChg>
        <pc:picChg chg="mod">
          <ac:chgData name="Harry Trần" userId="99d52f79-a969-4ed9-91ac-24eeb853cfd5" providerId="ADAL" clId="{1F1B066F-0293-1743-AC03-E6B9D5D78ADB}" dt="2020-09-09T10:12:40.866" v="3642" actId="1076"/>
          <ac:picMkLst>
            <pc:docMk/>
            <pc:sldMk cId="3480871890" sldId="404"/>
            <ac:picMk id="25" creationId="{E65089BC-E89B-B44D-B844-2124C7F10DA7}"/>
          </ac:picMkLst>
        </pc:picChg>
      </pc:sldChg>
      <pc:sldChg chg="addSp delSp modSp add">
        <pc:chgData name="Harry Trần" userId="99d52f79-a969-4ed9-91ac-24eeb853cfd5" providerId="ADAL" clId="{1F1B066F-0293-1743-AC03-E6B9D5D78ADB}" dt="2020-09-09T11:22:56.036" v="4116" actId="113"/>
        <pc:sldMkLst>
          <pc:docMk/>
          <pc:sldMk cId="2055068251" sldId="405"/>
        </pc:sldMkLst>
        <pc:spChg chg="mod">
          <ac:chgData name="Harry Trần" userId="99d52f79-a969-4ed9-91ac-24eeb853cfd5" providerId="ADAL" clId="{1F1B066F-0293-1743-AC03-E6B9D5D78ADB}" dt="2020-09-09T11:22:56.036" v="4116" actId="113"/>
          <ac:spMkLst>
            <pc:docMk/>
            <pc:sldMk cId="2055068251" sldId="405"/>
            <ac:spMk id="16" creationId="{8C01F9D3-A40E-CC43-A94D-3BCA462131C5}"/>
          </ac:spMkLst>
        </pc:spChg>
        <pc:grpChg chg="add">
          <ac:chgData name="Harry Trần" userId="99d52f79-a969-4ed9-91ac-24eeb853cfd5" providerId="ADAL" clId="{1F1B066F-0293-1743-AC03-E6B9D5D78ADB}" dt="2020-09-09T11:18:09.632" v="4022"/>
          <ac:grpSpMkLst>
            <pc:docMk/>
            <pc:sldMk cId="2055068251" sldId="405"/>
            <ac:grpSpMk id="12" creationId="{CA9CD045-48F8-6442-993E-E631A383081C}"/>
          </ac:grpSpMkLst>
        </pc:grpChg>
        <pc:picChg chg="add mod">
          <ac:chgData name="Harry Trần" userId="99d52f79-a969-4ed9-91ac-24eeb853cfd5" providerId="ADAL" clId="{1F1B066F-0293-1743-AC03-E6B9D5D78ADB}" dt="2020-09-09T11:18:07.682" v="4021" actId="14100"/>
          <ac:picMkLst>
            <pc:docMk/>
            <pc:sldMk cId="2055068251" sldId="405"/>
            <ac:picMk id="2" creationId="{BDD8E560-6E36-3E40-8979-3DB613925300}"/>
          </ac:picMkLst>
        </pc:picChg>
        <pc:picChg chg="add mod">
          <ac:chgData name="Harry Trần" userId="99d52f79-a969-4ed9-91ac-24eeb853cfd5" providerId="ADAL" clId="{1F1B066F-0293-1743-AC03-E6B9D5D78ADB}" dt="2020-09-09T10:31:45.867" v="3663" actId="1076"/>
          <ac:picMkLst>
            <pc:docMk/>
            <pc:sldMk cId="2055068251" sldId="405"/>
            <ac:picMk id="3" creationId="{C1B3BF58-80CD-F84F-B2F8-49E8AC33643C}"/>
          </ac:picMkLst>
        </pc:picChg>
        <pc:picChg chg="mod">
          <ac:chgData name="Harry Trần" userId="99d52f79-a969-4ed9-91ac-24eeb853cfd5" providerId="ADAL" clId="{1F1B066F-0293-1743-AC03-E6B9D5D78ADB}" dt="2020-09-09T10:25:45.882" v="3653" actId="1076"/>
          <ac:picMkLst>
            <pc:docMk/>
            <pc:sldMk cId="2055068251" sldId="405"/>
            <ac:picMk id="21" creationId="{8638A9DF-CC02-2C46-97CC-A0037AEBDB08}"/>
          </ac:picMkLst>
        </pc:picChg>
        <pc:picChg chg="del mod">
          <ac:chgData name="Harry Trần" userId="99d52f79-a969-4ed9-91ac-24eeb853cfd5" providerId="ADAL" clId="{1F1B066F-0293-1743-AC03-E6B9D5D78ADB}" dt="2020-09-09T10:30:50.497" v="3659" actId="478"/>
          <ac:picMkLst>
            <pc:docMk/>
            <pc:sldMk cId="2055068251" sldId="405"/>
            <ac:picMk id="22" creationId="{1D698419-BB2A-184C-94D0-87CD09175A35}"/>
          </ac:picMkLst>
        </pc:picChg>
        <pc:picChg chg="del">
          <ac:chgData name="Harry Trần" userId="99d52f79-a969-4ed9-91ac-24eeb853cfd5" providerId="ADAL" clId="{1F1B066F-0293-1743-AC03-E6B9D5D78ADB}" dt="2020-09-09T10:25:42.930" v="3652" actId="478"/>
          <ac:picMkLst>
            <pc:docMk/>
            <pc:sldMk cId="2055068251" sldId="405"/>
            <ac:picMk id="25" creationId="{E65089BC-E89B-B44D-B844-2124C7F10DA7}"/>
          </ac:picMkLst>
        </pc:picChg>
      </pc:sldChg>
      <pc:sldChg chg="delSp modSp add">
        <pc:chgData name="Harry Trần" userId="99d52f79-a969-4ed9-91ac-24eeb853cfd5" providerId="ADAL" clId="{1F1B066F-0293-1743-AC03-E6B9D5D78ADB}" dt="2020-09-09T11:18:33.730" v="4023" actId="14100"/>
        <pc:sldMkLst>
          <pc:docMk/>
          <pc:sldMk cId="3575764893" sldId="406"/>
        </pc:sldMkLst>
        <pc:picChg chg="mod">
          <ac:chgData name="Harry Trần" userId="99d52f79-a969-4ed9-91ac-24eeb853cfd5" providerId="ADAL" clId="{1F1B066F-0293-1743-AC03-E6B9D5D78ADB}" dt="2020-09-09T10:31:52.803" v="3666" actId="1076"/>
          <ac:picMkLst>
            <pc:docMk/>
            <pc:sldMk cId="3575764893" sldId="406"/>
            <ac:picMk id="2" creationId="{BDD8E560-6E36-3E40-8979-3DB613925300}"/>
          </ac:picMkLst>
        </pc:picChg>
        <pc:picChg chg="mod">
          <ac:chgData name="Harry Trần" userId="99d52f79-a969-4ed9-91ac-24eeb853cfd5" providerId="ADAL" clId="{1F1B066F-0293-1743-AC03-E6B9D5D78ADB}" dt="2020-09-09T11:18:33.730" v="4023" actId="14100"/>
          <ac:picMkLst>
            <pc:docMk/>
            <pc:sldMk cId="3575764893" sldId="406"/>
            <ac:picMk id="3" creationId="{C1B3BF58-80CD-F84F-B2F8-49E8AC33643C}"/>
          </ac:picMkLst>
        </pc:picChg>
        <pc:picChg chg="del">
          <ac:chgData name="Harry Trần" userId="99d52f79-a969-4ed9-91ac-24eeb853cfd5" providerId="ADAL" clId="{1F1B066F-0293-1743-AC03-E6B9D5D78ADB}" dt="2020-09-09T10:31:49.976" v="3665" actId="478"/>
          <ac:picMkLst>
            <pc:docMk/>
            <pc:sldMk cId="3575764893" sldId="406"/>
            <ac:picMk id="21" creationId="{8638A9DF-CC02-2C46-97CC-A0037AEBDB08}"/>
          </ac:picMkLst>
        </pc:picChg>
      </pc:sldChg>
      <pc:sldMasterChg chg="addSp delSp modSldLayout">
        <pc:chgData name="Harry Trần" userId="99d52f79-a969-4ed9-91ac-24eeb853cfd5" providerId="ADAL" clId="{1F1B066F-0293-1743-AC03-E6B9D5D78ADB}" dt="2020-09-09T09:42:36.133" v="3590"/>
        <pc:sldMasterMkLst>
          <pc:docMk/>
          <pc:sldMasterMk cId="171612653" sldId="2147483648"/>
        </pc:sldMasterMkLst>
        <pc:spChg chg="add del">
          <ac:chgData name="Harry Trần" userId="99d52f79-a969-4ed9-91ac-24eeb853cfd5" providerId="ADAL" clId="{1F1B066F-0293-1743-AC03-E6B9D5D78ADB}" dt="2020-09-09T09:42:26.865" v="3587"/>
          <ac:spMkLst>
            <pc:docMk/>
            <pc:sldMasterMk cId="171612653" sldId="2147483648"/>
            <ac:spMk id="4" creationId="{A53DC505-4EE3-E04C-9911-3AAEC8C3FF96}"/>
          </ac:spMkLst>
        </pc:spChg>
        <pc:spChg chg="add del">
          <ac:chgData name="Harry Trần" userId="99d52f79-a969-4ed9-91ac-24eeb853cfd5" providerId="ADAL" clId="{1F1B066F-0293-1743-AC03-E6B9D5D78ADB}" dt="2020-09-09T09:42:35.874" v="3589" actId="478"/>
          <ac:spMkLst>
            <pc:docMk/>
            <pc:sldMasterMk cId="171612653" sldId="2147483648"/>
            <ac:spMk id="9" creationId="{DDCE377D-DE6C-3544-9955-3A5A9B1DA2BC}"/>
          </ac:spMkLst>
        </pc:spChg>
        <pc:grpChg chg="add">
          <ac:chgData name="Harry Trần" userId="99d52f79-a969-4ed9-91ac-24eeb853cfd5" providerId="ADAL" clId="{1F1B066F-0293-1743-AC03-E6B9D5D78ADB}" dt="2020-09-09T09:42:36.133" v="3590"/>
          <ac:grpSpMkLst>
            <pc:docMk/>
            <pc:sldMasterMk cId="171612653" sldId="2147483648"/>
            <ac:grpSpMk id="5" creationId="{3A9BA149-7D01-9B4B-84B4-09EF4F98DA4E}"/>
          </ac:grpSpMkLst>
        </pc:grpChg>
        <pc:sldLayoutChg chg="modSp">
          <pc:chgData name="Harry Trần" userId="99d52f79-a969-4ed9-91ac-24eeb853cfd5" providerId="ADAL" clId="{1F1B066F-0293-1743-AC03-E6B9D5D78ADB}" dt="2020-09-09T09:41:59.942" v="3584" actId="20577"/>
          <pc:sldLayoutMkLst>
            <pc:docMk/>
            <pc:sldMasterMk cId="171612653" sldId="2147483648"/>
            <pc:sldLayoutMk cId="3116730189" sldId="2147483649"/>
          </pc:sldLayoutMkLst>
          <pc:spChg chg="mod">
            <ac:chgData name="Harry Trần" userId="99d52f79-a969-4ed9-91ac-24eeb853cfd5" providerId="ADAL" clId="{1F1B066F-0293-1743-AC03-E6B9D5D78ADB}" dt="2020-09-09T09:41:59.942" v="3584" actId="20577"/>
            <ac:spMkLst>
              <pc:docMk/>
              <pc:sldMasterMk cId="171612653" sldId="2147483648"/>
              <pc:sldLayoutMk cId="3116730189" sldId="2147483649"/>
              <ac:spMk id="14" creationId="{F82CBCE0-D760-42EC-80C7-FD4AA009B5C3}"/>
            </ac:spMkLst>
          </pc:spChg>
          <pc:grpChg chg="mod">
            <ac:chgData name="Harry Trần" userId="99d52f79-a969-4ed9-91ac-24eeb853cfd5" providerId="ADAL" clId="{1F1B066F-0293-1743-AC03-E6B9D5D78ADB}" dt="2020-09-09T09:40:32.323" v="3560" actId="1076"/>
            <ac:grpSpMkLst>
              <pc:docMk/>
              <pc:sldMasterMk cId="171612653" sldId="2147483648"/>
              <pc:sldLayoutMk cId="3116730189" sldId="2147483649"/>
              <ac:grpSpMk id="9" creationId="{21FCF3A6-6A94-460E-A9CA-C28049003DF8}"/>
            </ac:grpSpMkLst>
          </pc:grpChg>
          <pc:picChg chg="mod">
            <ac:chgData name="Harry Trần" userId="99d52f79-a969-4ed9-91ac-24eeb853cfd5" providerId="ADAL" clId="{1F1B066F-0293-1743-AC03-E6B9D5D78ADB}" dt="2020-09-09T09:41:52.816" v="3581" actId="1076"/>
            <ac:picMkLst>
              <pc:docMk/>
              <pc:sldMasterMk cId="171612653" sldId="2147483648"/>
              <pc:sldLayoutMk cId="3116730189" sldId="2147483649"/>
              <ac:picMk id="15" creationId="{000A14B8-72C7-478F-A7FE-0E374B10C54D}"/>
            </ac:picMkLst>
          </pc:picChg>
        </pc:sldLayoutChg>
      </pc:sldMasterChg>
    </pc:docChg>
  </pc:docChgLst>
  <pc:docChgLst>
    <pc:chgData name="Hiep Do" userId="8ce0ce63-2765-4d10-8ad6-26690a111da8" providerId="ADAL" clId="{8BAF5450-1DB2-4555-9A8F-FDCDAC6D20D9}"/>
    <pc:docChg chg="custSel addSld delSld modSld modSection">
      <pc:chgData name="Hiep Do" userId="8ce0ce63-2765-4d10-8ad6-26690a111da8" providerId="ADAL" clId="{8BAF5450-1DB2-4555-9A8F-FDCDAC6D20D9}" dt="2020-09-08T16:23:30.838" v="36"/>
      <pc:docMkLst>
        <pc:docMk/>
      </pc:docMkLst>
      <pc:sldChg chg="modAnim">
        <pc:chgData name="Hiep Do" userId="8ce0ce63-2765-4d10-8ad6-26690a111da8" providerId="ADAL" clId="{8BAF5450-1DB2-4555-9A8F-FDCDAC6D20D9}" dt="2020-09-08T16:23:30.838" v="36"/>
        <pc:sldMkLst>
          <pc:docMk/>
          <pc:sldMk cId="3580745816" sldId="279"/>
        </pc:sldMkLst>
      </pc:sldChg>
      <pc:sldChg chg="addSp delSp modSp mod">
        <pc:chgData name="Hiep Do" userId="8ce0ce63-2765-4d10-8ad6-26690a111da8" providerId="ADAL" clId="{8BAF5450-1DB2-4555-9A8F-FDCDAC6D20D9}" dt="2020-09-05T15:16:16.235" v="18" actId="1076"/>
        <pc:sldMkLst>
          <pc:docMk/>
          <pc:sldMk cId="3114282682" sldId="375"/>
        </pc:sldMkLst>
        <pc:picChg chg="del">
          <ac:chgData name="Hiep Do" userId="8ce0ce63-2765-4d10-8ad6-26690a111da8" providerId="ADAL" clId="{8BAF5450-1DB2-4555-9A8F-FDCDAC6D20D9}" dt="2020-09-05T15:07:09.358" v="0" actId="478"/>
          <ac:picMkLst>
            <pc:docMk/>
            <pc:sldMk cId="3114282682" sldId="375"/>
            <ac:picMk id="17" creationId="{6A32FA52-56DB-1747-94DF-B5EF38987B94}"/>
          </ac:picMkLst>
        </pc:picChg>
        <pc:picChg chg="add del mod">
          <ac:chgData name="Hiep Do" userId="8ce0ce63-2765-4d10-8ad6-26690a111da8" providerId="ADAL" clId="{8BAF5450-1DB2-4555-9A8F-FDCDAC6D20D9}" dt="2020-09-05T15:15:58.051" v="12" actId="478"/>
          <ac:picMkLst>
            <pc:docMk/>
            <pc:sldMk cId="3114282682" sldId="375"/>
            <ac:picMk id="1026" creationId="{5855FD1C-B9CE-4D73-B0E5-9E86B2AB410C}"/>
          </ac:picMkLst>
        </pc:picChg>
        <pc:picChg chg="add mod">
          <ac:chgData name="Hiep Do" userId="8ce0ce63-2765-4d10-8ad6-26690a111da8" providerId="ADAL" clId="{8BAF5450-1DB2-4555-9A8F-FDCDAC6D20D9}" dt="2020-09-05T15:16:16.235" v="18" actId="1076"/>
          <ac:picMkLst>
            <pc:docMk/>
            <pc:sldMk cId="3114282682" sldId="375"/>
            <ac:picMk id="1028" creationId="{88C89940-DAC1-490C-8EED-D9A73D777A4C}"/>
          </ac:picMkLst>
        </pc:picChg>
      </pc:sldChg>
    </pc:docChg>
  </pc:docChgLst>
  <pc:docChgLst>
    <pc:chgData name="Harry Trần" userId="S::nhattqse05439@fpt.edu.vn::99d52f79-a969-4ed9-91ac-24eeb853cfd5" providerId="AD" clId="Web-{2AF6F1ED-CE19-6AEA-E6B9-01EFCACD63BF}"/>
    <pc:docChg chg="modSld">
      <pc:chgData name="Harry Trần" userId="S::nhattqse05439@fpt.edu.vn::99d52f79-a969-4ed9-91ac-24eeb853cfd5" providerId="AD" clId="Web-{2AF6F1ED-CE19-6AEA-E6B9-01EFCACD63BF}" dt="2020-09-10T00:16:58.291" v="169" actId="1076"/>
      <pc:docMkLst>
        <pc:docMk/>
      </pc:docMkLst>
      <pc:sldChg chg="addSp modSp">
        <pc:chgData name="Harry Trần" userId="S::nhattqse05439@fpt.edu.vn::99d52f79-a969-4ed9-91ac-24eeb853cfd5" providerId="AD" clId="Web-{2AF6F1ED-CE19-6AEA-E6B9-01EFCACD63BF}" dt="2020-09-10T00:15:17.132" v="158"/>
        <pc:sldMkLst>
          <pc:docMk/>
          <pc:sldMk cId="2451248368" sldId="273"/>
        </pc:sldMkLst>
        <pc:spChg chg="add mod">
          <ac:chgData name="Harry Trần" userId="S::nhattqse05439@fpt.edu.vn::99d52f79-a969-4ed9-91ac-24eeb853cfd5" providerId="AD" clId="Web-{2AF6F1ED-CE19-6AEA-E6B9-01EFCACD63BF}" dt="2020-09-10T00:14:47.037" v="156" actId="20577"/>
          <ac:spMkLst>
            <pc:docMk/>
            <pc:sldMk cId="2451248368" sldId="273"/>
            <ac:spMk id="2" creationId="{64DA27BB-8207-4DE0-9240-BF8E73E1908E}"/>
          </ac:spMkLst>
        </pc:spChg>
        <pc:grpChg chg="add">
          <ac:chgData name="Harry Trần" userId="S::nhattqse05439@fpt.edu.vn::99d52f79-a969-4ed9-91ac-24eeb853cfd5" providerId="AD" clId="Web-{2AF6F1ED-CE19-6AEA-E6B9-01EFCACD63BF}" dt="2020-09-10T00:15:17.132" v="158"/>
          <ac:grpSpMkLst>
            <pc:docMk/>
            <pc:sldMk cId="2451248368" sldId="273"/>
            <ac:grpSpMk id="3" creationId="{053B4DE9-72BE-474F-8681-78C58B5D1805}"/>
          </ac:grpSpMkLst>
        </pc:grpChg>
        <pc:grpChg chg="mod">
          <ac:chgData name="Harry Trần" userId="S::nhattqse05439@fpt.edu.vn::99d52f79-a969-4ed9-91ac-24eeb853cfd5" providerId="AD" clId="Web-{2AF6F1ED-CE19-6AEA-E6B9-01EFCACD63BF}" dt="2020-09-10T00:12:50.347" v="59" actId="1076"/>
          <ac:grpSpMkLst>
            <pc:docMk/>
            <pc:sldMk cId="2451248368" sldId="273"/>
            <ac:grpSpMk id="5" creationId="{831B92ED-CE3E-6F4F-9664-01D872DCC06A}"/>
          </ac:grpSpMkLst>
        </pc:grpChg>
      </pc:sldChg>
      <pc:sldChg chg="addSp delSp modSp">
        <pc:chgData name="Harry Trần" userId="S::nhattqse05439@fpt.edu.vn::99d52f79-a969-4ed9-91ac-24eeb853cfd5" providerId="AD" clId="Web-{2AF6F1ED-CE19-6AEA-E6B9-01EFCACD63BF}" dt="2020-09-10T00:03:20.412" v="54" actId="20577"/>
        <pc:sldMkLst>
          <pc:docMk/>
          <pc:sldMk cId="1818603634" sldId="395"/>
        </pc:sldMkLst>
        <pc:spChg chg="add">
          <ac:chgData name="Harry Trần" userId="S::nhattqse05439@fpt.edu.vn::99d52f79-a969-4ed9-91ac-24eeb853cfd5" providerId="AD" clId="Web-{2AF6F1ED-CE19-6AEA-E6B9-01EFCACD63BF}" dt="2020-09-10T00:03:05.209" v="2"/>
          <ac:spMkLst>
            <pc:docMk/>
            <pc:sldMk cId="1818603634" sldId="395"/>
            <ac:spMk id="5" creationId="{5855CF75-BBB6-4654-82F2-BB8E099F6775}"/>
          </ac:spMkLst>
        </pc:spChg>
        <pc:spChg chg="add mod">
          <ac:chgData name="Harry Trần" userId="S::nhattqse05439@fpt.edu.vn::99d52f79-a969-4ed9-91ac-24eeb853cfd5" providerId="AD" clId="Web-{2AF6F1ED-CE19-6AEA-E6B9-01EFCACD63BF}" dt="2020-09-10T00:03:20.412" v="54" actId="20577"/>
          <ac:spMkLst>
            <pc:docMk/>
            <pc:sldMk cId="1818603634" sldId="395"/>
            <ac:spMk id="14" creationId="{51FDBD05-4B04-4928-B238-497DA1C5B436}"/>
          </ac:spMkLst>
        </pc:spChg>
        <pc:picChg chg="add del">
          <ac:chgData name="Harry Trần" userId="S::nhattqse05439@fpt.edu.vn::99d52f79-a969-4ed9-91ac-24eeb853cfd5" providerId="AD" clId="Web-{2AF6F1ED-CE19-6AEA-E6B9-01EFCACD63BF}" dt="2020-09-10T00:02:43.411" v="1"/>
          <ac:picMkLst>
            <pc:docMk/>
            <pc:sldMk cId="1818603634" sldId="395"/>
            <ac:picMk id="3" creationId="{0F5A96B2-09E3-487E-9D29-BF509F518044}"/>
          </ac:picMkLst>
        </pc:picChg>
        <pc:picChg chg="add">
          <ac:chgData name="Harry Trần" userId="S::nhattqse05439@fpt.edu.vn::99d52f79-a969-4ed9-91ac-24eeb853cfd5" providerId="AD" clId="Web-{2AF6F1ED-CE19-6AEA-E6B9-01EFCACD63BF}" dt="2020-09-10T00:03:05.209" v="3"/>
          <ac:picMkLst>
            <pc:docMk/>
            <pc:sldMk cId="1818603634" sldId="395"/>
            <ac:picMk id="12" creationId="{8C387137-D827-4F2D-AF02-8C5F8BD87B96}"/>
          </ac:picMkLst>
        </pc:picChg>
      </pc:sldChg>
      <pc:sldChg chg="addSp">
        <pc:chgData name="Harry Trần" userId="S::nhattqse05439@fpt.edu.vn::99d52f79-a969-4ed9-91ac-24eeb853cfd5" providerId="AD" clId="Web-{2AF6F1ED-CE19-6AEA-E6B9-01EFCACD63BF}" dt="2020-09-10T00:03:57.054" v="58"/>
        <pc:sldMkLst>
          <pc:docMk/>
          <pc:sldMk cId="3591042161" sldId="396"/>
        </pc:sldMkLst>
        <pc:spChg chg="add">
          <ac:chgData name="Harry Trần" userId="S::nhattqse05439@fpt.edu.vn::99d52f79-a969-4ed9-91ac-24eeb853cfd5" providerId="AD" clId="Web-{2AF6F1ED-CE19-6AEA-E6B9-01EFCACD63BF}" dt="2020-09-10T00:03:57.038" v="56"/>
          <ac:spMkLst>
            <pc:docMk/>
            <pc:sldMk cId="3591042161" sldId="396"/>
            <ac:spMk id="2" creationId="{46F870B8-015C-4AFA-8CCA-5E10D65B8821}"/>
          </ac:spMkLst>
        </pc:spChg>
        <pc:spChg chg="add">
          <ac:chgData name="Harry Trần" userId="S::nhattqse05439@fpt.edu.vn::99d52f79-a969-4ed9-91ac-24eeb853cfd5" providerId="AD" clId="Web-{2AF6F1ED-CE19-6AEA-E6B9-01EFCACD63BF}" dt="2020-09-10T00:03:57.054" v="58"/>
          <ac:spMkLst>
            <pc:docMk/>
            <pc:sldMk cId="3591042161" sldId="396"/>
            <ac:spMk id="5" creationId="{DEFFC1BF-CE7C-44FD-A010-E0E4EDE3E874}"/>
          </ac:spMkLst>
        </pc:spChg>
        <pc:picChg chg="add">
          <ac:chgData name="Harry Trần" userId="S::nhattqse05439@fpt.edu.vn::99d52f79-a969-4ed9-91ac-24eeb853cfd5" providerId="AD" clId="Web-{2AF6F1ED-CE19-6AEA-E6B9-01EFCACD63BF}" dt="2020-09-10T00:03:57.038" v="57"/>
          <ac:picMkLst>
            <pc:docMk/>
            <pc:sldMk cId="3591042161" sldId="396"/>
            <ac:picMk id="3" creationId="{5C1A00E1-DAEF-4A6C-81D8-EC16BF969B2A}"/>
          </ac:picMkLst>
        </pc:picChg>
      </pc:sldChg>
      <pc:sldChg chg="addSp delSp">
        <pc:chgData name="Harry Trần" userId="S::nhattqse05439@fpt.edu.vn::99d52f79-a969-4ed9-91ac-24eeb853cfd5" providerId="AD" clId="Web-{2AF6F1ED-CE19-6AEA-E6B9-01EFCACD63BF}" dt="2020-09-10T00:15:25.116" v="160"/>
        <pc:sldMkLst>
          <pc:docMk/>
          <pc:sldMk cId="3312099529" sldId="399"/>
        </pc:sldMkLst>
        <pc:grpChg chg="add">
          <ac:chgData name="Harry Trần" userId="S::nhattqse05439@fpt.edu.vn::99d52f79-a969-4ed9-91ac-24eeb853cfd5" providerId="AD" clId="Web-{2AF6F1ED-CE19-6AEA-E6B9-01EFCACD63BF}" dt="2020-09-10T00:15:25.116" v="160"/>
          <ac:grpSpMkLst>
            <pc:docMk/>
            <pc:sldMk cId="3312099529" sldId="399"/>
            <ac:grpSpMk id="2" creationId="{BBB29610-A15E-4F4A-847B-CA0200D105DF}"/>
          </ac:grpSpMkLst>
        </pc:grpChg>
        <pc:grpChg chg="del">
          <ac:chgData name="Harry Trần" userId="S::nhattqse05439@fpt.edu.vn::99d52f79-a969-4ed9-91ac-24eeb853cfd5" providerId="AD" clId="Web-{2AF6F1ED-CE19-6AEA-E6B9-01EFCACD63BF}" dt="2020-09-10T00:15:24.257" v="159"/>
          <ac:grpSpMkLst>
            <pc:docMk/>
            <pc:sldMk cId="3312099529" sldId="399"/>
            <ac:grpSpMk id="10" creationId="{F2D216D3-4EDF-964A-8BC3-8F304951CBD0}"/>
          </ac:grpSpMkLst>
        </pc:grpChg>
      </pc:sldChg>
      <pc:sldChg chg="delSp">
        <pc:chgData name="Harry Trần" userId="S::nhattqse05439@fpt.edu.vn::99d52f79-a969-4ed9-91ac-24eeb853cfd5" providerId="AD" clId="Web-{2AF6F1ED-CE19-6AEA-E6B9-01EFCACD63BF}" dt="2020-09-10T00:16:28.274" v="162"/>
        <pc:sldMkLst>
          <pc:docMk/>
          <pc:sldMk cId="2759657135" sldId="400"/>
        </pc:sldMkLst>
        <pc:grpChg chg="del">
          <ac:chgData name="Harry Trần" userId="S::nhattqse05439@fpt.edu.vn::99d52f79-a969-4ed9-91ac-24eeb853cfd5" providerId="AD" clId="Web-{2AF6F1ED-CE19-6AEA-E6B9-01EFCACD63BF}" dt="2020-09-10T00:16:28.274" v="162"/>
          <ac:grpSpMkLst>
            <pc:docMk/>
            <pc:sldMk cId="2759657135" sldId="400"/>
            <ac:grpSpMk id="28" creationId="{2AB9ADC3-764A-F147-AD8F-7A4273A8F136}"/>
          </ac:grpSpMkLst>
        </pc:grpChg>
      </pc:sldChg>
      <pc:sldChg chg="delSp">
        <pc:chgData name="Harry Trần" userId="S::nhattqse05439@fpt.edu.vn::99d52f79-a969-4ed9-91ac-24eeb853cfd5" providerId="AD" clId="Web-{2AF6F1ED-CE19-6AEA-E6B9-01EFCACD63BF}" dt="2020-09-10T00:16:23.665" v="161"/>
        <pc:sldMkLst>
          <pc:docMk/>
          <pc:sldMk cId="36631196" sldId="403"/>
        </pc:sldMkLst>
        <pc:grpChg chg="del">
          <ac:chgData name="Harry Trần" userId="S::nhattqse05439@fpt.edu.vn::99d52f79-a969-4ed9-91ac-24eeb853cfd5" providerId="AD" clId="Web-{2AF6F1ED-CE19-6AEA-E6B9-01EFCACD63BF}" dt="2020-09-10T00:16:23.665" v="161"/>
          <ac:grpSpMkLst>
            <pc:docMk/>
            <pc:sldMk cId="36631196" sldId="403"/>
            <ac:grpSpMk id="23" creationId="{A65BE910-E9EE-B74F-99E7-27DD83592D80}"/>
          </ac:grpSpMkLst>
        </pc:grpChg>
      </pc:sldChg>
      <pc:sldChg chg="delSp">
        <pc:chgData name="Harry Trần" userId="S::nhattqse05439@fpt.edu.vn::99d52f79-a969-4ed9-91ac-24eeb853cfd5" providerId="AD" clId="Web-{2AF6F1ED-CE19-6AEA-E6B9-01EFCACD63BF}" dt="2020-09-10T00:16:34.806" v="163"/>
        <pc:sldMkLst>
          <pc:docMk/>
          <pc:sldMk cId="3480871890" sldId="404"/>
        </pc:sldMkLst>
        <pc:grpChg chg="del">
          <ac:chgData name="Harry Trần" userId="S::nhattqse05439@fpt.edu.vn::99d52f79-a969-4ed9-91ac-24eeb853cfd5" providerId="AD" clId="Web-{2AF6F1ED-CE19-6AEA-E6B9-01EFCACD63BF}" dt="2020-09-10T00:16:34.806" v="163"/>
          <ac:grpSpMkLst>
            <pc:docMk/>
            <pc:sldMk cId="3480871890" sldId="404"/>
            <ac:grpSpMk id="26" creationId="{A994A9B4-D07B-5545-B2FA-CF9CB3D0559E}"/>
          </ac:grpSpMkLst>
        </pc:grpChg>
      </pc:sldChg>
      <pc:sldChg chg="addSp delSp modSp">
        <pc:chgData name="Harry Trần" userId="S::nhattqse05439@fpt.edu.vn::99d52f79-a969-4ed9-91ac-24eeb853cfd5" providerId="AD" clId="Web-{2AF6F1ED-CE19-6AEA-E6B9-01EFCACD63BF}" dt="2020-09-10T00:16:58.291" v="169" actId="1076"/>
        <pc:sldMkLst>
          <pc:docMk/>
          <pc:sldMk cId="2055068251" sldId="405"/>
        </pc:sldMkLst>
        <pc:grpChg chg="add mod">
          <ac:chgData name="Harry Trần" userId="S::nhattqse05439@fpt.edu.vn::99d52f79-a969-4ed9-91ac-24eeb853cfd5" providerId="AD" clId="Web-{2AF6F1ED-CE19-6AEA-E6B9-01EFCACD63BF}" dt="2020-09-10T00:16:43.431" v="166" actId="1076"/>
          <ac:grpSpMkLst>
            <pc:docMk/>
            <pc:sldMk cId="2055068251" sldId="405"/>
            <ac:grpSpMk id="5" creationId="{6E67B571-019C-42C4-95B9-E18A9491BFB2}"/>
          </ac:grpSpMkLst>
        </pc:grpChg>
        <pc:grpChg chg="del">
          <ac:chgData name="Harry Trần" userId="S::nhattqse05439@fpt.edu.vn::99d52f79-a969-4ed9-91ac-24eeb853cfd5" providerId="AD" clId="Web-{2AF6F1ED-CE19-6AEA-E6B9-01EFCACD63BF}" dt="2020-09-10T00:16:38.884" v="164"/>
          <ac:grpSpMkLst>
            <pc:docMk/>
            <pc:sldMk cId="2055068251" sldId="405"/>
            <ac:grpSpMk id="12" creationId="{CA9CD045-48F8-6442-993E-E631A383081C}"/>
          </ac:grpSpMkLst>
        </pc:grpChg>
        <pc:picChg chg="mod">
          <ac:chgData name="Harry Trần" userId="S::nhattqse05439@fpt.edu.vn::99d52f79-a969-4ed9-91ac-24eeb853cfd5" providerId="AD" clId="Web-{2AF6F1ED-CE19-6AEA-E6B9-01EFCACD63BF}" dt="2020-09-10T00:16:58.291" v="169" actId="1076"/>
          <ac:picMkLst>
            <pc:docMk/>
            <pc:sldMk cId="2055068251" sldId="405"/>
            <ac:picMk id="2" creationId="{BDD8E560-6E36-3E40-8979-3DB613925300}"/>
          </ac:picMkLst>
        </pc:picChg>
      </pc:sldChg>
    </pc:docChg>
  </pc:docChgLst>
  <pc:docChgLst>
    <pc:chgData name="Quang Nguyễn Văn" userId="S::quangnvse05839@fpt.edu.vn::5cf2a177-6661-4384-b711-f11bc28df4e1" providerId="AD" clId="Web-{0C9A3AEA-3E98-6AD4-82BE-00954F7DA8FF}"/>
    <pc:docChg chg="modSld">
      <pc:chgData name="Quang Nguyễn Văn" userId="S::quangnvse05839@fpt.edu.vn::5cf2a177-6661-4384-b711-f11bc28df4e1" providerId="AD" clId="Web-{0C9A3AEA-3E98-6AD4-82BE-00954F7DA8FF}" dt="2020-09-09T15:38:25.008" v="8" actId="1076"/>
      <pc:docMkLst>
        <pc:docMk/>
      </pc:docMkLst>
      <pc:sldChg chg="addSp delSp modSp">
        <pc:chgData name="Quang Nguyễn Văn" userId="S::quangnvse05839@fpt.edu.vn::5cf2a177-6661-4384-b711-f11bc28df4e1" providerId="AD" clId="Web-{0C9A3AEA-3E98-6AD4-82BE-00954F7DA8FF}" dt="2020-09-09T15:38:25.008" v="8" actId="1076"/>
        <pc:sldMkLst>
          <pc:docMk/>
          <pc:sldMk cId="73618349" sldId="288"/>
        </pc:sldMkLst>
        <pc:spChg chg="mod">
          <ac:chgData name="Quang Nguyễn Văn" userId="S::quangnvse05839@fpt.edu.vn::5cf2a177-6661-4384-b711-f11bc28df4e1" providerId="AD" clId="Web-{0C9A3AEA-3E98-6AD4-82BE-00954F7DA8FF}" dt="2020-09-09T15:38:25.008" v="8" actId="1076"/>
          <ac:spMkLst>
            <pc:docMk/>
            <pc:sldMk cId="73618349" sldId="288"/>
            <ac:spMk id="7" creationId="{C3719E47-0EEE-B141-B2BF-47D12D41D68A}"/>
          </ac:spMkLst>
        </pc:spChg>
        <pc:picChg chg="add mod ord">
          <ac:chgData name="Quang Nguyễn Văn" userId="S::quangnvse05839@fpt.edu.vn::5cf2a177-6661-4384-b711-f11bc28df4e1" providerId="AD" clId="Web-{0C9A3AEA-3E98-6AD4-82BE-00954F7DA8FF}" dt="2020-09-09T15:38:17.649" v="7" actId="1076"/>
          <ac:picMkLst>
            <pc:docMk/>
            <pc:sldMk cId="73618349" sldId="288"/>
            <ac:picMk id="2" creationId="{F4615208-A30F-416C-8940-42662E6076F9}"/>
          </ac:picMkLst>
        </pc:picChg>
        <pc:picChg chg="del">
          <ac:chgData name="Quang Nguyễn Văn" userId="S::quangnvse05839@fpt.edu.vn::5cf2a177-6661-4384-b711-f11bc28df4e1" providerId="AD" clId="Web-{0C9A3AEA-3E98-6AD4-82BE-00954F7DA8FF}" dt="2020-09-09T15:37:52.555" v="0"/>
          <ac:picMkLst>
            <pc:docMk/>
            <pc:sldMk cId="73618349" sldId="288"/>
            <ac:picMk id="3" creationId="{EE232E2C-33AF-4F3E-A25A-FBA20572FE4F}"/>
          </ac:picMkLst>
        </pc:picChg>
      </pc:sldChg>
    </pc:docChg>
  </pc:docChgLst>
  <pc:docChgLst>
    <pc:chgData name="Duc Ngo" userId="S::ducnmhe130666@fpt.edu.vn::49767e8e-ca93-481e-ba1f-2aa986b681e4" providerId="AD" clId="Web-{9CD18B31-2DD6-1F5F-B51F-0A7F7D7362FB}"/>
    <pc:docChg chg="addSld modSld modSection">
      <pc:chgData name="Duc Ngo" userId="S::ducnmhe130666@fpt.edu.vn::49767e8e-ca93-481e-ba1f-2aa986b681e4" providerId="AD" clId="Web-{9CD18B31-2DD6-1F5F-B51F-0A7F7D7362FB}" dt="2020-09-08T15:55:11.221" v="52" actId="20577"/>
      <pc:docMkLst>
        <pc:docMk/>
      </pc:docMkLst>
      <pc:sldChg chg="modSp">
        <pc:chgData name="Duc Ngo" userId="S::ducnmhe130666@fpt.edu.vn::49767e8e-ca93-481e-ba1f-2aa986b681e4" providerId="AD" clId="Web-{9CD18B31-2DD6-1F5F-B51F-0A7F7D7362FB}" dt="2020-09-08T15:54:14.532" v="45" actId="20577"/>
        <pc:sldMkLst>
          <pc:docMk/>
          <pc:sldMk cId="2474838182" sldId="297"/>
        </pc:sldMkLst>
        <pc:spChg chg="mod">
          <ac:chgData name="Duc Ngo" userId="S::ducnmhe130666@fpt.edu.vn::49767e8e-ca93-481e-ba1f-2aa986b681e4" providerId="AD" clId="Web-{9CD18B31-2DD6-1F5F-B51F-0A7F7D7362FB}" dt="2020-09-08T15:54:14.532" v="45" actId="20577"/>
          <ac:spMkLst>
            <pc:docMk/>
            <pc:sldMk cId="2474838182" sldId="297"/>
            <ac:spMk id="4" creationId="{909021D4-6FDE-284C-A4BC-F091F6AD25C3}"/>
          </ac:spMkLst>
        </pc:spChg>
      </pc:sldChg>
      <pc:sldChg chg="modSp">
        <pc:chgData name="Duc Ngo" userId="S::ducnmhe130666@fpt.edu.vn::49767e8e-ca93-481e-ba1f-2aa986b681e4" providerId="AD" clId="Web-{9CD18B31-2DD6-1F5F-B51F-0A7F7D7362FB}" dt="2020-09-08T15:55:11.221" v="51" actId="20577"/>
        <pc:sldMkLst>
          <pc:docMk/>
          <pc:sldMk cId="3086357054" sldId="344"/>
        </pc:sldMkLst>
        <pc:spChg chg="mod">
          <ac:chgData name="Duc Ngo" userId="S::ducnmhe130666@fpt.edu.vn::49767e8e-ca93-481e-ba1f-2aa986b681e4" providerId="AD" clId="Web-{9CD18B31-2DD6-1F5F-B51F-0A7F7D7362FB}" dt="2020-09-08T15:55:11.221" v="51" actId="20577"/>
          <ac:spMkLst>
            <pc:docMk/>
            <pc:sldMk cId="3086357054" sldId="344"/>
            <ac:spMk id="4" creationId="{909021D4-6FDE-284C-A4BC-F091F6AD25C3}"/>
          </ac:spMkLst>
        </pc:spChg>
      </pc:sldChg>
      <pc:sldChg chg="modSp add replId">
        <pc:chgData name="Duc Ngo" userId="S::ducnmhe130666@fpt.edu.vn::49767e8e-ca93-481e-ba1f-2aa986b681e4" providerId="AD" clId="Web-{9CD18B31-2DD6-1F5F-B51F-0A7F7D7362FB}" dt="2020-09-08T15:54:00.563" v="11" actId="20577"/>
        <pc:sldMkLst>
          <pc:docMk/>
          <pc:sldMk cId="932482295" sldId="398"/>
        </pc:sldMkLst>
        <pc:spChg chg="mod">
          <ac:chgData name="Duc Ngo" userId="S::ducnmhe130666@fpt.edu.vn::49767e8e-ca93-481e-ba1f-2aa986b681e4" providerId="AD" clId="Web-{9CD18B31-2DD6-1F5F-B51F-0A7F7D7362FB}" dt="2020-09-08T15:54:00.563" v="11" actId="20577"/>
          <ac:spMkLst>
            <pc:docMk/>
            <pc:sldMk cId="932482295" sldId="398"/>
            <ac:spMk id="4" creationId="{909021D4-6FDE-284C-A4BC-F091F6AD25C3}"/>
          </ac:spMkLst>
        </pc:spChg>
      </pc:sldChg>
    </pc:docChg>
  </pc:docChgLst>
  <pc:docChgLst>
    <pc:chgData name="Quang Nguyễn Văn" userId="S::quangnvse05839@fpt.edu.vn::5cf2a177-6661-4384-b711-f11bc28df4e1" providerId="AD" clId="Web-{1A2B382A-8402-2564-950A-DDEC1478FD53}"/>
    <pc:docChg chg="modSld">
      <pc:chgData name="Quang Nguyễn Văn" userId="S::quangnvse05839@fpt.edu.vn::5cf2a177-6661-4384-b711-f11bc28df4e1" providerId="AD" clId="Web-{1A2B382A-8402-2564-950A-DDEC1478FD53}" dt="2020-09-04T16:48:17.996" v="19" actId="1076"/>
      <pc:docMkLst>
        <pc:docMk/>
      </pc:docMkLst>
      <pc:sldChg chg="addSp delSp modSp">
        <pc:chgData name="Quang Nguyễn Văn" userId="S::quangnvse05839@fpt.edu.vn::5cf2a177-6661-4384-b711-f11bc28df4e1" providerId="AD" clId="Web-{1A2B382A-8402-2564-950A-DDEC1478FD53}" dt="2020-09-04T16:48:17.996" v="19" actId="1076"/>
        <pc:sldMkLst>
          <pc:docMk/>
          <pc:sldMk cId="2209238449" sldId="283"/>
        </pc:sldMkLst>
        <pc:spChg chg="del mod">
          <ac:chgData name="Quang Nguyễn Văn" userId="S::quangnvse05839@fpt.edu.vn::5cf2a177-6661-4384-b711-f11bc28df4e1" providerId="AD" clId="Web-{1A2B382A-8402-2564-950A-DDEC1478FD53}" dt="2020-09-04T16:45:33.793" v="9"/>
          <ac:spMkLst>
            <pc:docMk/>
            <pc:sldMk cId="2209238449" sldId="283"/>
            <ac:spMk id="2" creationId="{2AACAFBA-572B-334F-8D61-14814FAD8FFC}"/>
          </ac:spMkLst>
        </pc:spChg>
        <pc:spChg chg="del">
          <ac:chgData name="Quang Nguyễn Văn" userId="S::quangnvse05839@fpt.edu.vn::5cf2a177-6661-4384-b711-f11bc28df4e1" providerId="AD" clId="Web-{1A2B382A-8402-2564-950A-DDEC1478FD53}" dt="2020-09-04T16:45:27.496" v="5"/>
          <ac:spMkLst>
            <pc:docMk/>
            <pc:sldMk cId="2209238449" sldId="283"/>
            <ac:spMk id="4" creationId="{A83956AD-BAFB-214D-B6F1-5742B3FBF5D6}"/>
          </ac:spMkLst>
        </pc:spChg>
        <pc:spChg chg="del">
          <ac:chgData name="Quang Nguyễn Văn" userId="S::quangnvse05839@fpt.edu.vn::5cf2a177-6661-4384-b711-f11bc28df4e1" providerId="AD" clId="Web-{1A2B382A-8402-2564-950A-DDEC1478FD53}" dt="2020-09-04T16:45:26.089" v="4"/>
          <ac:spMkLst>
            <pc:docMk/>
            <pc:sldMk cId="2209238449" sldId="283"/>
            <ac:spMk id="5" creationId="{0D9605D2-C18C-F14A-A40D-56504F3E120D}"/>
          </ac:spMkLst>
        </pc:spChg>
        <pc:spChg chg="del">
          <ac:chgData name="Quang Nguyễn Văn" userId="S::quangnvse05839@fpt.edu.vn::5cf2a177-6661-4384-b711-f11bc28df4e1" providerId="AD" clId="Web-{1A2B382A-8402-2564-950A-DDEC1478FD53}" dt="2020-09-04T16:45:24.449" v="2"/>
          <ac:spMkLst>
            <pc:docMk/>
            <pc:sldMk cId="2209238449" sldId="283"/>
            <ac:spMk id="6" creationId="{9ECD0EAE-723D-AC49-BDA1-D73204DE8A94}"/>
          </ac:spMkLst>
        </pc:spChg>
        <pc:spChg chg="del">
          <ac:chgData name="Quang Nguyễn Văn" userId="S::quangnvse05839@fpt.edu.vn::5cf2a177-6661-4384-b711-f11bc28df4e1" providerId="AD" clId="Web-{1A2B382A-8402-2564-950A-DDEC1478FD53}" dt="2020-09-04T16:45:25.168" v="3"/>
          <ac:spMkLst>
            <pc:docMk/>
            <pc:sldMk cId="2209238449" sldId="283"/>
            <ac:spMk id="8" creationId="{0926FEB4-2C98-DE4F-92A2-CE3A92AE854B}"/>
          </ac:spMkLst>
        </pc:spChg>
        <pc:picChg chg="del">
          <ac:chgData name="Quang Nguyễn Văn" userId="S::quangnvse05839@fpt.edu.vn::5cf2a177-6661-4384-b711-f11bc28df4e1" providerId="AD" clId="Web-{1A2B382A-8402-2564-950A-DDEC1478FD53}" dt="2020-09-04T16:45:08.261" v="0"/>
          <ac:picMkLst>
            <pc:docMk/>
            <pc:sldMk cId="2209238449" sldId="283"/>
            <ac:picMk id="3" creationId="{0F2E76D5-F484-EE4A-B37C-147E73636682}"/>
          </ac:picMkLst>
        </pc:picChg>
        <pc:picChg chg="add del mod">
          <ac:chgData name="Quang Nguyễn Văn" userId="S::quangnvse05839@fpt.edu.vn::5cf2a177-6661-4384-b711-f11bc28df4e1" providerId="AD" clId="Web-{1A2B382A-8402-2564-950A-DDEC1478FD53}" dt="2020-09-04T16:48:02.278" v="14"/>
          <ac:picMkLst>
            <pc:docMk/>
            <pc:sldMk cId="2209238449" sldId="283"/>
            <ac:picMk id="9" creationId="{E98102DA-CA25-4187-B981-57C9D0BC3235}"/>
          </ac:picMkLst>
        </pc:picChg>
        <pc:picChg chg="add mod">
          <ac:chgData name="Quang Nguyễn Văn" userId="S::quangnvse05839@fpt.edu.vn::5cf2a177-6661-4384-b711-f11bc28df4e1" providerId="AD" clId="Web-{1A2B382A-8402-2564-950A-DDEC1478FD53}" dt="2020-09-04T16:48:17.996" v="19" actId="1076"/>
          <ac:picMkLst>
            <pc:docMk/>
            <pc:sldMk cId="2209238449" sldId="283"/>
            <ac:picMk id="10" creationId="{00AF92DF-6B22-4AC0-B464-F273348F2515}"/>
          </ac:picMkLst>
        </pc:picChg>
      </pc:sldChg>
    </pc:docChg>
  </pc:docChgLst>
  <pc:docChgLst>
    <pc:chgData name="Harry Trần" userId="S::nhattqse05439@fpt.edu.vn::99d52f79-a969-4ed9-91ac-24eeb853cfd5" providerId="AD" clId="Web-{EC2F58F4-FCC7-5374-E862-D6583F59C14E}"/>
    <pc:docChg chg="modSld">
      <pc:chgData name="Harry Trần" userId="S::nhattqse05439@fpt.edu.vn::99d52f79-a969-4ed9-91ac-24eeb853cfd5" providerId="AD" clId="Web-{EC2F58F4-FCC7-5374-E862-D6583F59C14E}" dt="2020-09-08T15:21:06.985" v="1"/>
      <pc:docMkLst>
        <pc:docMk/>
      </pc:docMkLst>
      <pc:sldChg chg="addAnim modAnim">
        <pc:chgData name="Harry Trần" userId="S::nhattqse05439@fpt.edu.vn::99d52f79-a969-4ed9-91ac-24eeb853cfd5" providerId="AD" clId="Web-{EC2F58F4-FCC7-5374-E862-D6583F59C14E}" dt="2020-09-08T15:21:06.985" v="1"/>
        <pc:sldMkLst>
          <pc:docMk/>
          <pc:sldMk cId="2451248368" sldId="273"/>
        </pc:sldMkLst>
      </pc:sldChg>
    </pc:docChg>
  </pc:docChgLst>
  <pc:docChgLst>
    <pc:chgData name="Quang Nguyễn Văn" userId="S::quangnvse05839@fpt.edu.vn::5cf2a177-6661-4384-b711-f11bc28df4e1" providerId="AD" clId="Web-{D1BDC98B-8737-2BED-C4AE-381961AFA105}"/>
    <pc:docChg chg="modSld">
      <pc:chgData name="Quang Nguyễn Văn" userId="S::quangnvse05839@fpt.edu.vn::5cf2a177-6661-4384-b711-f11bc28df4e1" providerId="AD" clId="Web-{D1BDC98B-8737-2BED-C4AE-381961AFA105}" dt="2020-09-06T04:44:43.609" v="14" actId="1076"/>
      <pc:docMkLst>
        <pc:docMk/>
      </pc:docMkLst>
      <pc:sldChg chg="addSp delSp modSp">
        <pc:chgData name="Quang Nguyễn Văn" userId="S::quangnvse05839@fpt.edu.vn::5cf2a177-6661-4384-b711-f11bc28df4e1" providerId="AD" clId="Web-{D1BDC98B-8737-2BED-C4AE-381961AFA105}" dt="2020-09-06T03:56:32.676" v="5" actId="14100"/>
        <pc:sldMkLst>
          <pc:docMk/>
          <pc:sldMk cId="2209238449" sldId="283"/>
        </pc:sldMkLst>
        <pc:picChg chg="add mod">
          <ac:chgData name="Quang Nguyễn Văn" userId="S::quangnvse05839@fpt.edu.vn::5cf2a177-6661-4384-b711-f11bc28df4e1" providerId="AD" clId="Web-{D1BDC98B-8737-2BED-C4AE-381961AFA105}" dt="2020-09-06T03:56:32.676" v="5" actId="14100"/>
          <ac:picMkLst>
            <pc:docMk/>
            <pc:sldMk cId="2209238449" sldId="283"/>
            <ac:picMk id="2" creationId="{0B9A2EBC-F7D9-4FE3-BFC4-3A5F6C9CA963}"/>
          </ac:picMkLst>
        </pc:picChg>
        <pc:picChg chg="del">
          <ac:chgData name="Quang Nguyễn Văn" userId="S::quangnvse05839@fpt.edu.vn::5cf2a177-6661-4384-b711-f11bc28df4e1" providerId="AD" clId="Web-{D1BDC98B-8737-2BED-C4AE-381961AFA105}" dt="2020-09-06T03:56:17.520" v="0"/>
          <ac:picMkLst>
            <pc:docMk/>
            <pc:sldMk cId="2209238449" sldId="283"/>
            <ac:picMk id="9" creationId="{8B66BA47-DFE9-0244-8B68-58451BDC880F}"/>
          </ac:picMkLst>
        </pc:picChg>
      </pc:sldChg>
      <pc:sldChg chg="addSp delSp modSp">
        <pc:chgData name="Quang Nguyễn Văn" userId="S::quangnvse05839@fpt.edu.vn::5cf2a177-6661-4384-b711-f11bc28df4e1" providerId="AD" clId="Web-{D1BDC98B-8737-2BED-C4AE-381961AFA105}" dt="2020-09-06T04:44:43.609" v="14" actId="1076"/>
        <pc:sldMkLst>
          <pc:docMk/>
          <pc:sldMk cId="992631366" sldId="284"/>
        </pc:sldMkLst>
        <pc:picChg chg="add mod ord">
          <ac:chgData name="Quang Nguyễn Văn" userId="S::quangnvse05839@fpt.edu.vn::5cf2a177-6661-4384-b711-f11bc28df4e1" providerId="AD" clId="Web-{D1BDC98B-8737-2BED-C4AE-381961AFA105}" dt="2020-09-06T04:44:43.609" v="14" actId="1076"/>
          <ac:picMkLst>
            <pc:docMk/>
            <pc:sldMk cId="992631366" sldId="284"/>
            <ac:picMk id="2" creationId="{497C86D3-8E3B-4248-BAA6-57AA4A0E792B}"/>
          </ac:picMkLst>
        </pc:picChg>
        <pc:picChg chg="del">
          <ac:chgData name="Quang Nguyễn Văn" userId="S::quangnvse05839@fpt.edu.vn::5cf2a177-6661-4384-b711-f11bc28df4e1" providerId="AD" clId="Web-{D1BDC98B-8737-2BED-C4AE-381961AFA105}" dt="2020-09-06T04:44:10.203" v="6"/>
          <ac:picMkLst>
            <pc:docMk/>
            <pc:sldMk cId="992631366" sldId="284"/>
            <ac:picMk id="10" creationId="{095C5B3E-18B5-3841-9862-B8DBD640CAA1}"/>
          </ac:picMkLst>
        </pc:picChg>
      </pc:sldChg>
    </pc:docChg>
  </pc:docChgLst>
  <pc:docChgLst>
    <pc:chgData name="Duc Ngo" userId="S::ducnmhe130666@fpt.edu.vn::49767e8e-ca93-481e-ba1f-2aa986b681e4" providerId="AD" clId="Web-{C415B94B-3BEF-7EBB-D881-0021E5253479}"/>
    <pc:docChg chg="delSld modSld sldOrd modSection">
      <pc:chgData name="Duc Ngo" userId="S::ducnmhe130666@fpt.edu.vn::49767e8e-ca93-481e-ba1f-2aa986b681e4" providerId="AD" clId="Web-{C415B94B-3BEF-7EBB-D881-0021E5253479}" dt="2020-09-06T15:40:46.589" v="371" actId="20577"/>
      <pc:docMkLst>
        <pc:docMk/>
      </pc:docMkLst>
      <pc:sldChg chg="addSp modSp">
        <pc:chgData name="Duc Ngo" userId="S::ducnmhe130666@fpt.edu.vn::49767e8e-ca93-481e-ba1f-2aa986b681e4" providerId="AD" clId="Web-{C415B94B-3BEF-7EBB-D881-0021E5253479}" dt="2020-09-06T15:32:26.849" v="303" actId="1076"/>
        <pc:sldMkLst>
          <pc:docMk/>
          <pc:sldMk cId="2455588824" sldId="291"/>
        </pc:sldMkLst>
        <pc:spChg chg="mod">
          <ac:chgData name="Duc Ngo" userId="S::ducnmhe130666@fpt.edu.vn::49767e8e-ca93-481e-ba1f-2aa986b681e4" providerId="AD" clId="Web-{C415B94B-3BEF-7EBB-D881-0021E5253479}" dt="2020-09-06T08:57:16.772" v="65" actId="20577"/>
          <ac:spMkLst>
            <pc:docMk/>
            <pc:sldMk cId="2455588824" sldId="291"/>
            <ac:spMk id="7" creationId="{C6D0719F-030F-4D47-A8D6-98F9AF83247A}"/>
          </ac:spMkLst>
        </pc:spChg>
        <pc:picChg chg="add mod">
          <ac:chgData name="Duc Ngo" userId="S::ducnmhe130666@fpt.edu.vn::49767e8e-ca93-481e-ba1f-2aa986b681e4" providerId="AD" clId="Web-{C415B94B-3BEF-7EBB-D881-0021E5253479}" dt="2020-09-06T15:32:26.849" v="303" actId="1076"/>
          <ac:picMkLst>
            <pc:docMk/>
            <pc:sldMk cId="2455588824" sldId="291"/>
            <ac:picMk id="2" creationId="{F81F36C6-1E6A-48AA-B489-687D9F17E15F}"/>
          </ac:picMkLst>
        </pc:picChg>
      </pc:sldChg>
      <pc:sldChg chg="modSp ord">
        <pc:chgData name="Duc Ngo" userId="S::ducnmhe130666@fpt.edu.vn::49767e8e-ca93-481e-ba1f-2aa986b681e4" providerId="AD" clId="Web-{C415B94B-3BEF-7EBB-D881-0021E5253479}" dt="2020-09-06T14:08:50.399" v="283" actId="20577"/>
        <pc:sldMkLst>
          <pc:docMk/>
          <pc:sldMk cId="3469778822" sldId="299"/>
        </pc:sldMkLst>
        <pc:spChg chg="mod">
          <ac:chgData name="Duc Ngo" userId="S::ducnmhe130666@fpt.edu.vn::49767e8e-ca93-481e-ba1f-2aa986b681e4" providerId="AD" clId="Web-{C415B94B-3BEF-7EBB-D881-0021E5253479}" dt="2020-09-06T14:08:50.399" v="283" actId="20577"/>
          <ac:spMkLst>
            <pc:docMk/>
            <pc:sldMk cId="3469778822" sldId="299"/>
            <ac:spMk id="6" creationId="{E80E0B5C-3862-7947-AA63-5382E514DD44}"/>
          </ac:spMkLst>
        </pc:spChg>
      </pc:sldChg>
      <pc:sldChg chg="modSp">
        <pc:chgData name="Duc Ngo" userId="S::ducnmhe130666@fpt.edu.vn::49767e8e-ca93-481e-ba1f-2aa986b681e4" providerId="AD" clId="Web-{C415B94B-3BEF-7EBB-D881-0021E5253479}" dt="2020-09-06T15:38:33.974" v="365" actId="20577"/>
        <pc:sldMkLst>
          <pc:docMk/>
          <pc:sldMk cId="1399002079" sldId="300"/>
        </pc:sldMkLst>
        <pc:spChg chg="mod">
          <ac:chgData name="Duc Ngo" userId="S::ducnmhe130666@fpt.edu.vn::49767e8e-ca93-481e-ba1f-2aa986b681e4" providerId="AD" clId="Web-{C415B94B-3BEF-7EBB-D881-0021E5253479}" dt="2020-09-06T12:42:53.243" v="184" actId="20577"/>
          <ac:spMkLst>
            <pc:docMk/>
            <pc:sldMk cId="1399002079" sldId="300"/>
            <ac:spMk id="2" creationId="{2C6B1333-0955-4DEB-BCA0-0681E8DED786}"/>
          </ac:spMkLst>
        </pc:spChg>
        <pc:spChg chg="mod">
          <ac:chgData name="Duc Ngo" userId="S::ducnmhe130666@fpt.edu.vn::49767e8e-ca93-481e-ba1f-2aa986b681e4" providerId="AD" clId="Web-{C415B94B-3BEF-7EBB-D881-0021E5253479}" dt="2020-09-06T12:51:33.278" v="279" actId="20577"/>
          <ac:spMkLst>
            <pc:docMk/>
            <pc:sldMk cId="1399002079" sldId="300"/>
            <ac:spMk id="8" creationId="{0B5CBCB0-46B0-4F32-9A3A-B5718E1D23A4}"/>
          </ac:spMkLst>
        </pc:spChg>
        <pc:spChg chg="mod">
          <ac:chgData name="Duc Ngo" userId="S::ducnmhe130666@fpt.edu.vn::49767e8e-ca93-481e-ba1f-2aa986b681e4" providerId="AD" clId="Web-{C415B94B-3BEF-7EBB-D881-0021E5253479}" dt="2020-09-06T12:42:11.820" v="147" actId="20577"/>
          <ac:spMkLst>
            <pc:docMk/>
            <pc:sldMk cId="1399002079" sldId="300"/>
            <ac:spMk id="10" creationId="{A68BAF5E-EFBC-4C7F-8877-6F6D14C5E6DB}"/>
          </ac:spMkLst>
        </pc:spChg>
        <pc:spChg chg="mod">
          <ac:chgData name="Duc Ngo" userId="S::ducnmhe130666@fpt.edu.vn::49767e8e-ca93-481e-ba1f-2aa986b681e4" providerId="AD" clId="Web-{C415B94B-3BEF-7EBB-D881-0021E5253479}" dt="2020-09-06T15:38:33.974" v="365" actId="20577"/>
          <ac:spMkLst>
            <pc:docMk/>
            <pc:sldMk cId="1399002079" sldId="300"/>
            <ac:spMk id="12" creationId="{4C80996F-A55C-49D4-83FC-27E9ACF59C69}"/>
          </ac:spMkLst>
        </pc:spChg>
      </pc:sldChg>
      <pc:sldChg chg="modSp">
        <pc:chgData name="Duc Ngo" userId="S::ducnmhe130666@fpt.edu.vn::49767e8e-ca93-481e-ba1f-2aa986b681e4" providerId="AD" clId="Web-{C415B94B-3BEF-7EBB-D881-0021E5253479}" dt="2020-09-06T15:40:45.480" v="369" actId="20577"/>
        <pc:sldMkLst>
          <pc:docMk/>
          <pc:sldMk cId="2800015334" sldId="303"/>
        </pc:sldMkLst>
        <pc:spChg chg="mod">
          <ac:chgData name="Duc Ngo" userId="S::ducnmhe130666@fpt.edu.vn::49767e8e-ca93-481e-ba1f-2aa986b681e4" providerId="AD" clId="Web-{C415B94B-3BEF-7EBB-D881-0021E5253479}" dt="2020-09-06T15:40:45.480" v="369" actId="20577"/>
          <ac:spMkLst>
            <pc:docMk/>
            <pc:sldMk cId="2800015334" sldId="303"/>
            <ac:spMk id="5" creationId="{3573D734-A814-AF45-BF3D-E41F25F6FD72}"/>
          </ac:spMkLst>
        </pc:spChg>
      </pc:sldChg>
      <pc:sldChg chg="modSp">
        <pc:chgData name="Duc Ngo" userId="S::ducnmhe130666@fpt.edu.vn::49767e8e-ca93-481e-ba1f-2aa986b681e4" providerId="AD" clId="Web-{C415B94B-3BEF-7EBB-D881-0021E5253479}" dt="2020-09-06T15:32:13.911" v="302" actId="1076"/>
        <pc:sldMkLst>
          <pc:docMk/>
          <pc:sldMk cId="2082035189" sldId="311"/>
        </pc:sldMkLst>
        <pc:picChg chg="mod">
          <ac:chgData name="Duc Ngo" userId="S::ducnmhe130666@fpt.edu.vn::49767e8e-ca93-481e-ba1f-2aa986b681e4" providerId="AD" clId="Web-{C415B94B-3BEF-7EBB-D881-0021E5253479}" dt="2020-09-06T15:32:13.911" v="302" actId="1076"/>
          <ac:picMkLst>
            <pc:docMk/>
            <pc:sldMk cId="2082035189" sldId="311"/>
            <ac:picMk id="3" creationId="{CD9C0126-05BE-B149-BCCE-0E5D0AF8D4FE}"/>
          </ac:picMkLst>
        </pc:picChg>
      </pc:sldChg>
      <pc:sldChg chg="modSp">
        <pc:chgData name="Duc Ngo" userId="S::ducnmhe130666@fpt.edu.vn::49767e8e-ca93-481e-ba1f-2aa986b681e4" providerId="AD" clId="Web-{C415B94B-3BEF-7EBB-D881-0021E5253479}" dt="2020-09-06T15:17:34.783" v="301" actId="20577"/>
        <pc:sldMkLst>
          <pc:docMk/>
          <pc:sldMk cId="489369608" sldId="342"/>
        </pc:sldMkLst>
        <pc:spChg chg="mod">
          <ac:chgData name="Duc Ngo" userId="S::ducnmhe130666@fpt.edu.vn::49767e8e-ca93-481e-ba1f-2aa986b681e4" providerId="AD" clId="Web-{C415B94B-3BEF-7EBB-D881-0021E5253479}" dt="2020-09-06T08:53:38.954" v="46" actId="20577"/>
          <ac:spMkLst>
            <pc:docMk/>
            <pc:sldMk cId="489369608" sldId="342"/>
            <ac:spMk id="2" creationId="{848DD750-DEC8-429C-B6F6-89B9A8CA2419}"/>
          </ac:spMkLst>
        </pc:spChg>
        <pc:spChg chg="mod">
          <ac:chgData name="Duc Ngo" userId="S::ducnmhe130666@fpt.edu.vn::49767e8e-ca93-481e-ba1f-2aa986b681e4" providerId="AD" clId="Web-{C415B94B-3BEF-7EBB-D881-0021E5253479}" dt="2020-09-06T15:16:51.579" v="298" actId="1076"/>
          <ac:spMkLst>
            <pc:docMk/>
            <pc:sldMk cId="489369608" sldId="342"/>
            <ac:spMk id="9" creationId="{EBAF76C6-02FF-5F47-BF2B-5ACD32516310}"/>
          </ac:spMkLst>
        </pc:spChg>
        <pc:spChg chg="mod">
          <ac:chgData name="Duc Ngo" userId="S::ducnmhe130666@fpt.edu.vn::49767e8e-ca93-481e-ba1f-2aa986b681e4" providerId="AD" clId="Web-{C415B94B-3BEF-7EBB-D881-0021E5253479}" dt="2020-09-06T15:16:57.142" v="299" actId="1076"/>
          <ac:spMkLst>
            <pc:docMk/>
            <pc:sldMk cId="489369608" sldId="342"/>
            <ac:spMk id="11" creationId="{FFAC7611-0106-DD4E-AB7A-5B85EA46F5E6}"/>
          </ac:spMkLst>
        </pc:spChg>
        <pc:spChg chg="mod">
          <ac:chgData name="Duc Ngo" userId="S::ducnmhe130666@fpt.edu.vn::49767e8e-ca93-481e-ba1f-2aa986b681e4" providerId="AD" clId="Web-{C415B94B-3BEF-7EBB-D881-0021E5253479}" dt="2020-09-06T15:17:34.783" v="301" actId="20577"/>
          <ac:spMkLst>
            <pc:docMk/>
            <pc:sldMk cId="489369608" sldId="342"/>
            <ac:spMk id="12" creationId="{A5E59C02-1B68-C245-A64C-358203583753}"/>
          </ac:spMkLst>
        </pc:spChg>
        <pc:spChg chg="mod">
          <ac:chgData name="Duc Ngo" userId="S::ducnmhe130666@fpt.edu.vn::49767e8e-ca93-481e-ba1f-2aa986b681e4" providerId="AD" clId="Web-{C415B94B-3BEF-7EBB-D881-0021E5253479}" dt="2020-09-06T15:16:33.876" v="296" actId="1076"/>
          <ac:spMkLst>
            <pc:docMk/>
            <pc:sldMk cId="489369608" sldId="342"/>
            <ac:spMk id="13" creationId="{EE8BD0A1-EFB9-4549-A2C4-1D0D92038729}"/>
          </ac:spMkLst>
        </pc:spChg>
      </pc:sldChg>
      <pc:sldChg chg="modSp">
        <pc:chgData name="Duc Ngo" userId="S::ducnmhe130666@fpt.edu.vn::49767e8e-ca93-481e-ba1f-2aa986b681e4" providerId="AD" clId="Web-{C415B94B-3BEF-7EBB-D881-0021E5253479}" dt="2020-09-06T14:19:09.366" v="285" actId="20577"/>
        <pc:sldMkLst>
          <pc:docMk/>
          <pc:sldMk cId="3086357054" sldId="344"/>
        </pc:sldMkLst>
        <pc:spChg chg="mod">
          <ac:chgData name="Duc Ngo" userId="S::ducnmhe130666@fpt.edu.vn::49767e8e-ca93-481e-ba1f-2aa986b681e4" providerId="AD" clId="Web-{C415B94B-3BEF-7EBB-D881-0021E5253479}" dt="2020-09-06T14:19:09.366" v="285" actId="20577"/>
          <ac:spMkLst>
            <pc:docMk/>
            <pc:sldMk cId="3086357054" sldId="344"/>
            <ac:spMk id="4" creationId="{909021D4-6FDE-284C-A4BC-F091F6AD25C3}"/>
          </ac:spMkLst>
        </pc:spChg>
      </pc:sldChg>
    </pc:docChg>
  </pc:docChgLst>
  <pc:docChgLst>
    <pc:chgData name="Quang Nguyễn Văn" userId="S::quangnvse05839@fpt.edu.vn::5cf2a177-6661-4384-b711-f11bc28df4e1" providerId="AD" clId="Web-{D9326A68-02D0-8CE6-5CDD-C77B2FD7EFEF}"/>
    <pc:docChg chg="modSld">
      <pc:chgData name="Quang Nguyễn Văn" userId="S::quangnvse05839@fpt.edu.vn::5cf2a177-6661-4384-b711-f11bc28df4e1" providerId="AD" clId="Web-{D9326A68-02D0-8CE6-5CDD-C77B2FD7EFEF}" dt="2020-09-08T10:21:56.449" v="43" actId="1076"/>
      <pc:docMkLst>
        <pc:docMk/>
      </pc:docMkLst>
      <pc:sldChg chg="modSp">
        <pc:chgData name="Quang Nguyễn Văn" userId="S::quangnvse05839@fpt.edu.vn::5cf2a177-6661-4384-b711-f11bc28df4e1" providerId="AD" clId="Web-{D9326A68-02D0-8CE6-5CDD-C77B2FD7EFEF}" dt="2020-09-08T10:16:36.775" v="29" actId="20577"/>
        <pc:sldMkLst>
          <pc:docMk/>
          <pc:sldMk cId="2864216183" sldId="256"/>
        </pc:sldMkLst>
        <pc:spChg chg="mod">
          <ac:chgData name="Quang Nguyễn Văn" userId="S::quangnvse05839@fpt.edu.vn::5cf2a177-6661-4384-b711-f11bc28df4e1" providerId="AD" clId="Web-{D9326A68-02D0-8CE6-5CDD-C77B2FD7EFEF}" dt="2020-09-08T10:16:36.775" v="29" actId="20577"/>
          <ac:spMkLst>
            <pc:docMk/>
            <pc:sldMk cId="2864216183" sldId="256"/>
            <ac:spMk id="9" creationId="{F88F8C8E-2902-0048-8F11-27271A457F99}"/>
          </ac:spMkLst>
        </pc:spChg>
      </pc:sldChg>
      <pc:sldChg chg="addSp delSp modSp">
        <pc:chgData name="Quang Nguyễn Văn" userId="S::quangnvse05839@fpt.edu.vn::5cf2a177-6661-4384-b711-f11bc28df4e1" providerId="AD" clId="Web-{D9326A68-02D0-8CE6-5CDD-C77B2FD7EFEF}" dt="2020-09-08T10:21:56.449" v="43" actId="1076"/>
        <pc:sldMkLst>
          <pc:docMk/>
          <pc:sldMk cId="73618349" sldId="288"/>
        </pc:sldMkLst>
        <pc:spChg chg="topLvl">
          <ac:chgData name="Quang Nguyễn Văn" userId="S::quangnvse05839@fpt.edu.vn::5cf2a177-6661-4384-b711-f11bc28df4e1" providerId="AD" clId="Web-{D9326A68-02D0-8CE6-5CDD-C77B2FD7EFEF}" dt="2020-09-08T10:20:45.167" v="32"/>
          <ac:spMkLst>
            <pc:docMk/>
            <pc:sldMk cId="73618349" sldId="288"/>
            <ac:spMk id="7" creationId="{C3719E47-0EEE-B141-B2BF-47D12D41D68A}"/>
          </ac:spMkLst>
        </pc:spChg>
        <pc:grpChg chg="del">
          <ac:chgData name="Quang Nguyễn Văn" userId="S::quangnvse05839@fpt.edu.vn::5cf2a177-6661-4384-b711-f11bc28df4e1" providerId="AD" clId="Web-{D9326A68-02D0-8CE6-5CDD-C77B2FD7EFEF}" dt="2020-09-08T10:20:45.167" v="32"/>
          <ac:grpSpMkLst>
            <pc:docMk/>
            <pc:sldMk cId="73618349" sldId="288"/>
            <ac:grpSpMk id="9" creationId="{3B9E99EB-3836-4249-8714-A722E1D3552D}"/>
          </ac:grpSpMkLst>
        </pc:grpChg>
        <pc:picChg chg="add del mod">
          <ac:chgData name="Quang Nguyễn Văn" userId="S::quangnvse05839@fpt.edu.vn::5cf2a177-6661-4384-b711-f11bc28df4e1" providerId="AD" clId="Web-{D9326A68-02D0-8CE6-5CDD-C77B2FD7EFEF}" dt="2020-09-08T10:21:46.105" v="38"/>
          <ac:picMkLst>
            <pc:docMk/>
            <pc:sldMk cId="73618349" sldId="288"/>
            <ac:picMk id="2" creationId="{7688E15A-4973-46D4-A833-919DE967C584}"/>
          </ac:picMkLst>
        </pc:picChg>
        <pc:picChg chg="add mod">
          <ac:chgData name="Quang Nguyễn Văn" userId="S::quangnvse05839@fpt.edu.vn::5cf2a177-6661-4384-b711-f11bc28df4e1" providerId="AD" clId="Web-{D9326A68-02D0-8CE6-5CDD-C77B2FD7EFEF}" dt="2020-09-08T10:21:56.449" v="43" actId="1076"/>
          <ac:picMkLst>
            <pc:docMk/>
            <pc:sldMk cId="73618349" sldId="288"/>
            <ac:picMk id="3" creationId="{EE232E2C-33AF-4F3E-A25A-FBA20572FE4F}"/>
          </ac:picMkLst>
        </pc:picChg>
        <pc:picChg chg="del topLvl">
          <ac:chgData name="Quang Nguyễn Văn" userId="S::quangnvse05839@fpt.edu.vn::5cf2a177-6661-4384-b711-f11bc28df4e1" providerId="AD" clId="Web-{D9326A68-02D0-8CE6-5CDD-C77B2FD7EFEF}" dt="2020-09-08T10:20:45.167" v="32"/>
          <ac:picMkLst>
            <pc:docMk/>
            <pc:sldMk cId="73618349" sldId="288"/>
            <ac:picMk id="6" creationId="{6CA9A735-DEFF-294A-917F-1D0B180FBCF0}"/>
          </ac:picMkLst>
        </pc:picChg>
      </pc:sldChg>
      <pc:sldChg chg="modSp">
        <pc:chgData name="Quang Nguyễn Văn" userId="S::quangnvse05839@fpt.edu.vn::5cf2a177-6661-4384-b711-f11bc28df4e1" providerId="AD" clId="Web-{D9326A68-02D0-8CE6-5CDD-C77B2FD7EFEF}" dt="2020-09-08T10:17:04.760" v="31" actId="20577"/>
        <pc:sldMkLst>
          <pc:docMk/>
          <pc:sldMk cId="489369608" sldId="342"/>
        </pc:sldMkLst>
        <pc:spChg chg="mod">
          <ac:chgData name="Quang Nguyễn Văn" userId="S::quangnvse05839@fpt.edu.vn::5cf2a177-6661-4384-b711-f11bc28df4e1" providerId="AD" clId="Web-{D9326A68-02D0-8CE6-5CDD-C77B2FD7EFEF}" dt="2020-09-08T10:17:04.760" v="31" actId="20577"/>
          <ac:spMkLst>
            <pc:docMk/>
            <pc:sldMk cId="489369608" sldId="342"/>
            <ac:spMk id="9" creationId="{EBAF76C6-02FF-5F47-BF2B-5ACD32516310}"/>
          </ac:spMkLst>
        </pc:spChg>
      </pc:sldChg>
    </pc:docChg>
  </pc:docChgLst>
  <pc:docChgLst>
    <pc:chgData name="Duc Ngo" userId="S::ducnmhe130666@fpt.edu.vn::49767e8e-ca93-481e-ba1f-2aa986b681e4" providerId="AD" clId="Web-{243116CE-359E-C731-6CE4-FDED2076A64F}"/>
    <pc:docChg chg="modSld">
      <pc:chgData name="Duc Ngo" userId="S::ducnmhe130666@fpt.edu.vn::49767e8e-ca93-481e-ba1f-2aa986b681e4" providerId="AD" clId="Web-{243116CE-359E-C731-6CE4-FDED2076A64F}" dt="2020-09-07T14:58:43.480" v="18" actId="1076"/>
      <pc:docMkLst>
        <pc:docMk/>
      </pc:docMkLst>
      <pc:sldChg chg="modSp">
        <pc:chgData name="Duc Ngo" userId="S::ducnmhe130666@fpt.edu.vn::49767e8e-ca93-481e-ba1f-2aa986b681e4" providerId="AD" clId="Web-{243116CE-359E-C731-6CE4-FDED2076A64F}" dt="2020-09-07T14:56:36.930" v="13" actId="20577"/>
        <pc:sldMkLst>
          <pc:docMk/>
          <pc:sldMk cId="2474838182" sldId="297"/>
        </pc:sldMkLst>
        <pc:spChg chg="mod">
          <ac:chgData name="Duc Ngo" userId="S::ducnmhe130666@fpt.edu.vn::49767e8e-ca93-481e-ba1f-2aa986b681e4" providerId="AD" clId="Web-{243116CE-359E-C731-6CE4-FDED2076A64F}" dt="2020-09-07T14:56:36.930" v="13" actId="20577"/>
          <ac:spMkLst>
            <pc:docMk/>
            <pc:sldMk cId="2474838182" sldId="297"/>
            <ac:spMk id="4" creationId="{909021D4-6FDE-284C-A4BC-F091F6AD25C3}"/>
          </ac:spMkLst>
        </pc:spChg>
      </pc:sldChg>
      <pc:sldChg chg="modSp">
        <pc:chgData name="Duc Ngo" userId="S::ducnmhe130666@fpt.edu.vn::49767e8e-ca93-481e-ba1f-2aa986b681e4" providerId="AD" clId="Web-{243116CE-359E-C731-6CE4-FDED2076A64F}" dt="2020-09-07T14:58:43.480" v="18" actId="1076"/>
        <pc:sldMkLst>
          <pc:docMk/>
          <pc:sldMk cId="489369608" sldId="342"/>
        </pc:sldMkLst>
        <pc:spChg chg="mod">
          <ac:chgData name="Duc Ngo" userId="S::ducnmhe130666@fpt.edu.vn::49767e8e-ca93-481e-ba1f-2aa986b681e4" providerId="AD" clId="Web-{243116CE-359E-C731-6CE4-FDED2076A64F}" dt="2020-09-07T14:58:39.855" v="17" actId="1076"/>
          <ac:spMkLst>
            <pc:docMk/>
            <pc:sldMk cId="489369608" sldId="342"/>
            <ac:spMk id="9" creationId="{EBAF76C6-02FF-5F47-BF2B-5ACD32516310}"/>
          </ac:spMkLst>
        </pc:spChg>
        <pc:spChg chg="mod">
          <ac:chgData name="Duc Ngo" userId="S::ducnmhe130666@fpt.edu.vn::49767e8e-ca93-481e-ba1f-2aa986b681e4" providerId="AD" clId="Web-{243116CE-359E-C731-6CE4-FDED2076A64F}" dt="2020-09-07T14:58:36.542" v="16" actId="1076"/>
          <ac:spMkLst>
            <pc:docMk/>
            <pc:sldMk cId="489369608" sldId="342"/>
            <ac:spMk id="12" creationId="{A5E59C02-1B68-C245-A64C-358203583753}"/>
          </ac:spMkLst>
        </pc:spChg>
        <pc:spChg chg="mod">
          <ac:chgData name="Duc Ngo" userId="S::ducnmhe130666@fpt.edu.vn::49767e8e-ca93-481e-ba1f-2aa986b681e4" providerId="AD" clId="Web-{243116CE-359E-C731-6CE4-FDED2076A64F}" dt="2020-09-07T14:58:43.480" v="18" actId="1076"/>
          <ac:spMkLst>
            <pc:docMk/>
            <pc:sldMk cId="489369608" sldId="342"/>
            <ac:spMk id="13" creationId="{EE8BD0A1-EFB9-4549-A2C4-1D0D92038729}"/>
          </ac:spMkLst>
        </pc:spChg>
      </pc:sldChg>
    </pc:docChg>
  </pc:docChgLst>
  <pc:docChgLst>
    <pc:chgData name="Harry Trần" userId="S::nhattqse05439@fpt.edu.vn::99d52f79-a969-4ed9-91ac-24eeb853cfd5" providerId="AD" clId="Web-{C1A89400-0317-C75D-6709-7B70E55A9D49}"/>
    <pc:docChg chg="delSld modSection">
      <pc:chgData name="Harry Trần" userId="S::nhattqse05439@fpt.edu.vn::99d52f79-a969-4ed9-91ac-24eeb853cfd5" providerId="AD" clId="Web-{C1A89400-0317-C75D-6709-7B70E55A9D49}" dt="2020-09-08T16:10:05.327" v="6"/>
      <pc:docMkLst>
        <pc:docMk/>
      </pc:docMkLst>
    </pc:docChg>
  </pc:docChgLst>
  <pc:docChgLst>
    <pc:chgData name="Duc Phan" userId="81850174-2d7b-4ca1-bffc-8e2408aaba5a" providerId="ADAL" clId="{A992F995-F946-4CB5-983D-109F43BC257F}"/>
    <pc:docChg chg="undo custSel addSld delSld modSld modMainMaster modSection">
      <pc:chgData name="Duc Phan" userId="81850174-2d7b-4ca1-bffc-8e2408aaba5a" providerId="ADAL" clId="{A992F995-F946-4CB5-983D-109F43BC257F}" dt="2020-09-10T01:01:58.650" v="716" actId="20577"/>
      <pc:docMkLst>
        <pc:docMk/>
      </pc:docMkLst>
      <pc:sldChg chg="modSp">
        <pc:chgData name="Duc Phan" userId="81850174-2d7b-4ca1-bffc-8e2408aaba5a" providerId="ADAL" clId="{A992F995-F946-4CB5-983D-109F43BC257F}" dt="2020-09-05T08:24:45.899" v="386" actId="1076"/>
        <pc:sldMkLst>
          <pc:docMk/>
          <pc:sldMk cId="4014487601" sldId="257"/>
        </pc:sldMkLst>
        <pc:grpChg chg="mod">
          <ac:chgData name="Duc Phan" userId="81850174-2d7b-4ca1-bffc-8e2408aaba5a" providerId="ADAL" clId="{A992F995-F946-4CB5-983D-109F43BC257F}" dt="2020-09-05T08:24:45.899" v="386" actId="1076"/>
          <ac:grpSpMkLst>
            <pc:docMk/>
            <pc:sldMk cId="4014487601" sldId="257"/>
            <ac:grpSpMk id="38" creationId="{2D384018-E876-EE4D-A408-B23304299476}"/>
          </ac:grpSpMkLst>
        </pc:grpChg>
      </pc:sldChg>
      <pc:sldChg chg="modSp">
        <pc:chgData name="Duc Phan" userId="81850174-2d7b-4ca1-bffc-8e2408aaba5a" providerId="ADAL" clId="{A992F995-F946-4CB5-983D-109F43BC257F}" dt="2020-09-09T08:57:52.483" v="676" actId="1076"/>
        <pc:sldMkLst>
          <pc:docMk/>
          <pc:sldMk cId="4144604936" sldId="261"/>
        </pc:sldMkLst>
        <pc:graphicFrameChg chg="mod">
          <ac:chgData name="Duc Phan" userId="81850174-2d7b-4ca1-bffc-8e2408aaba5a" providerId="ADAL" clId="{A992F995-F946-4CB5-983D-109F43BC257F}" dt="2020-09-09T08:57:52.483" v="676" actId="1076"/>
          <ac:graphicFrameMkLst>
            <pc:docMk/>
            <pc:sldMk cId="4144604936" sldId="261"/>
            <ac:graphicFrameMk id="14" creationId="{330F17E9-40EE-3747-AA14-5755165683A0}"/>
          </ac:graphicFrameMkLst>
        </pc:graphicFrameChg>
      </pc:sldChg>
      <pc:sldChg chg="modSp">
        <pc:chgData name="Duc Phan" userId="81850174-2d7b-4ca1-bffc-8e2408aaba5a" providerId="ADAL" clId="{A992F995-F946-4CB5-983D-109F43BC257F}" dt="2020-09-05T13:37:56.816" v="397" actId="20577"/>
        <pc:sldMkLst>
          <pc:docMk/>
          <pc:sldMk cId="286967040" sldId="270"/>
        </pc:sldMkLst>
        <pc:spChg chg="mod">
          <ac:chgData name="Duc Phan" userId="81850174-2d7b-4ca1-bffc-8e2408aaba5a" providerId="ADAL" clId="{A992F995-F946-4CB5-983D-109F43BC257F}" dt="2020-09-05T13:37:56.816" v="397" actId="20577"/>
          <ac:spMkLst>
            <pc:docMk/>
            <pc:sldMk cId="286967040" sldId="270"/>
            <ac:spMk id="23" creationId="{B655A2D4-1038-7D4A-9F35-7DDC0A5C997C}"/>
          </ac:spMkLst>
        </pc:spChg>
      </pc:sldChg>
      <pc:sldChg chg="modSp">
        <pc:chgData name="Duc Phan" userId="81850174-2d7b-4ca1-bffc-8e2408aaba5a" providerId="ADAL" clId="{A992F995-F946-4CB5-983D-109F43BC257F}" dt="2020-09-05T13:37:51.319" v="395" actId="20577"/>
        <pc:sldMkLst>
          <pc:docMk/>
          <pc:sldMk cId="3587210160" sldId="271"/>
        </pc:sldMkLst>
        <pc:spChg chg="mod">
          <ac:chgData name="Duc Phan" userId="81850174-2d7b-4ca1-bffc-8e2408aaba5a" providerId="ADAL" clId="{A992F995-F946-4CB5-983D-109F43BC257F}" dt="2020-09-05T13:37:51.319" v="395" actId="20577"/>
          <ac:spMkLst>
            <pc:docMk/>
            <pc:sldMk cId="3587210160" sldId="271"/>
            <ac:spMk id="74" creationId="{6418B152-53C2-B847-BC08-28195C9DE0B0}"/>
          </ac:spMkLst>
        </pc:spChg>
      </pc:sldChg>
      <pc:sldChg chg="addSp delSp modSp">
        <pc:chgData name="Duc Phan" userId="81850174-2d7b-4ca1-bffc-8e2408aaba5a" providerId="ADAL" clId="{A992F995-F946-4CB5-983D-109F43BC257F}" dt="2020-09-08T12:36:10.272" v="630" actId="1076"/>
        <pc:sldMkLst>
          <pc:docMk/>
          <pc:sldMk cId="1462896881" sldId="278"/>
        </pc:sldMkLst>
        <pc:picChg chg="add mod">
          <ac:chgData name="Duc Phan" userId="81850174-2d7b-4ca1-bffc-8e2408aaba5a" providerId="ADAL" clId="{A992F995-F946-4CB5-983D-109F43BC257F}" dt="2020-09-08T12:36:10.272" v="630" actId="1076"/>
          <ac:picMkLst>
            <pc:docMk/>
            <pc:sldMk cId="1462896881" sldId="278"/>
            <ac:picMk id="3" creationId="{DEF9DF3E-844B-4858-A1C5-4EBE6DDB81FB}"/>
          </ac:picMkLst>
        </pc:picChg>
        <pc:picChg chg="del">
          <ac:chgData name="Duc Phan" userId="81850174-2d7b-4ca1-bffc-8e2408aaba5a" providerId="ADAL" clId="{A992F995-F946-4CB5-983D-109F43BC257F}" dt="2020-09-08T12:35:41.956" v="625" actId="478"/>
          <ac:picMkLst>
            <pc:docMk/>
            <pc:sldMk cId="1462896881" sldId="278"/>
            <ac:picMk id="5" creationId="{9D2850B3-0062-1E46-AA1B-CF2648353EC3}"/>
          </ac:picMkLst>
        </pc:picChg>
      </pc:sldChg>
      <pc:sldChg chg="addSp delSp modSp">
        <pc:chgData name="Duc Phan" userId="81850174-2d7b-4ca1-bffc-8e2408aaba5a" providerId="ADAL" clId="{A992F995-F946-4CB5-983D-109F43BC257F}" dt="2020-09-08T16:04:52.782" v="675" actId="20577"/>
        <pc:sldMkLst>
          <pc:docMk/>
          <pc:sldMk cId="2474838182" sldId="297"/>
        </pc:sldMkLst>
        <pc:spChg chg="mod">
          <ac:chgData name="Duc Phan" userId="81850174-2d7b-4ca1-bffc-8e2408aaba5a" providerId="ADAL" clId="{A992F995-F946-4CB5-983D-109F43BC257F}" dt="2020-09-08T16:04:52.782" v="675" actId="20577"/>
          <ac:spMkLst>
            <pc:docMk/>
            <pc:sldMk cId="2474838182" sldId="297"/>
            <ac:spMk id="7" creationId="{8AD509D0-03C5-604B-B20A-C2F781C2F4BF}"/>
          </ac:spMkLst>
        </pc:spChg>
        <pc:picChg chg="del">
          <ac:chgData name="Duc Phan" userId="81850174-2d7b-4ca1-bffc-8e2408aaba5a" providerId="ADAL" clId="{A992F995-F946-4CB5-983D-109F43BC257F}" dt="2020-09-08T16:04:06.475" v="631" actId="478"/>
          <ac:picMkLst>
            <pc:docMk/>
            <pc:sldMk cId="2474838182" sldId="297"/>
            <ac:picMk id="2" creationId="{4DE08D61-5D96-4B18-BD8D-EA7B0DF0CFA8}"/>
          </ac:picMkLst>
        </pc:picChg>
        <pc:picChg chg="add mod">
          <ac:chgData name="Duc Phan" userId="81850174-2d7b-4ca1-bffc-8e2408aaba5a" providerId="ADAL" clId="{A992F995-F946-4CB5-983D-109F43BC257F}" dt="2020-09-08T16:04:30.860" v="636" actId="1076"/>
          <ac:picMkLst>
            <pc:docMk/>
            <pc:sldMk cId="2474838182" sldId="297"/>
            <ac:picMk id="3" creationId="{39AAD5C0-FC58-413F-A011-58F5B5D46A91}"/>
          </ac:picMkLst>
        </pc:picChg>
      </pc:sldChg>
      <pc:sldChg chg="modSp">
        <pc:chgData name="Duc Phan" userId="81850174-2d7b-4ca1-bffc-8e2408aaba5a" providerId="ADAL" clId="{A992F995-F946-4CB5-983D-109F43BC257F}" dt="2020-09-06T03:41:18.037" v="464" actId="1076"/>
        <pc:sldMkLst>
          <pc:docMk/>
          <pc:sldMk cId="522628428" sldId="314"/>
        </pc:sldMkLst>
        <pc:spChg chg="mod">
          <ac:chgData name="Duc Phan" userId="81850174-2d7b-4ca1-bffc-8e2408aaba5a" providerId="ADAL" clId="{A992F995-F946-4CB5-983D-109F43BC257F}" dt="2020-09-06T03:41:10.596" v="463" actId="1076"/>
          <ac:spMkLst>
            <pc:docMk/>
            <pc:sldMk cId="522628428" sldId="314"/>
            <ac:spMk id="2" creationId="{8191C656-3ABD-1C4B-8ABB-8AB38BC45D30}"/>
          </ac:spMkLst>
        </pc:spChg>
        <pc:spChg chg="mod">
          <ac:chgData name="Duc Phan" userId="81850174-2d7b-4ca1-bffc-8e2408aaba5a" providerId="ADAL" clId="{A992F995-F946-4CB5-983D-109F43BC257F}" dt="2020-09-06T03:41:18.037" v="464" actId="1076"/>
          <ac:spMkLst>
            <pc:docMk/>
            <pc:sldMk cId="522628428" sldId="314"/>
            <ac:spMk id="5" creationId="{090C0E1E-8610-F24F-B2AF-2688B45C465B}"/>
          </ac:spMkLst>
        </pc:spChg>
        <pc:picChg chg="mod">
          <ac:chgData name="Duc Phan" userId="81850174-2d7b-4ca1-bffc-8e2408aaba5a" providerId="ADAL" clId="{A992F995-F946-4CB5-983D-109F43BC257F}" dt="2020-09-06T03:41:06.404" v="462" actId="14100"/>
          <ac:picMkLst>
            <pc:docMk/>
            <pc:sldMk cId="522628428" sldId="314"/>
            <ac:picMk id="3" creationId="{6C3108A3-433E-B14D-8937-BF2F9254229E}"/>
          </ac:picMkLst>
        </pc:picChg>
      </pc:sldChg>
      <pc:sldChg chg="modSp">
        <pc:chgData name="Duc Phan" userId="81850174-2d7b-4ca1-bffc-8e2408aaba5a" providerId="ADAL" clId="{A992F995-F946-4CB5-983D-109F43BC257F}" dt="2020-09-06T04:57:50.438" v="594" actId="1076"/>
        <pc:sldMkLst>
          <pc:docMk/>
          <pc:sldMk cId="4157837667" sldId="316"/>
        </pc:sldMkLst>
        <pc:spChg chg="mod">
          <ac:chgData name="Duc Phan" userId="81850174-2d7b-4ca1-bffc-8e2408aaba5a" providerId="ADAL" clId="{A992F995-F946-4CB5-983D-109F43BC257F}" dt="2020-09-06T04:52:03.365" v="573" actId="1076"/>
          <ac:spMkLst>
            <pc:docMk/>
            <pc:sldMk cId="4157837667" sldId="316"/>
            <ac:spMk id="9" creationId="{927C3BA9-00E6-804B-9B93-D0EC6616A87E}"/>
          </ac:spMkLst>
        </pc:spChg>
        <pc:grpChg chg="mod">
          <ac:chgData name="Duc Phan" userId="81850174-2d7b-4ca1-bffc-8e2408aaba5a" providerId="ADAL" clId="{A992F995-F946-4CB5-983D-109F43BC257F}" dt="2020-09-06T04:57:50.438" v="594" actId="1076"/>
          <ac:grpSpMkLst>
            <pc:docMk/>
            <pc:sldMk cId="4157837667" sldId="316"/>
            <ac:grpSpMk id="2" creationId="{ECDE0337-3A6F-1B4C-BFE2-B640DC9DD5A6}"/>
          </ac:grpSpMkLst>
        </pc:grpChg>
        <pc:grpChg chg="mod">
          <ac:chgData name="Duc Phan" userId="81850174-2d7b-4ca1-bffc-8e2408aaba5a" providerId="ADAL" clId="{A992F995-F946-4CB5-983D-109F43BC257F}" dt="2020-09-06T04:57:38.158" v="593" actId="1076"/>
          <ac:grpSpMkLst>
            <pc:docMk/>
            <pc:sldMk cId="4157837667" sldId="316"/>
            <ac:grpSpMk id="19" creationId="{5ECD9AEC-3C43-0144-8B08-8C20586A583E}"/>
          </ac:grpSpMkLst>
        </pc:grpChg>
      </pc:sldChg>
      <pc:sldChg chg="modSp">
        <pc:chgData name="Duc Phan" userId="81850174-2d7b-4ca1-bffc-8e2408aaba5a" providerId="ADAL" clId="{A992F995-F946-4CB5-983D-109F43BC257F}" dt="2020-09-06T08:17:29.038" v="598" actId="2711"/>
        <pc:sldMkLst>
          <pc:docMk/>
          <pc:sldMk cId="43992755" sldId="317"/>
        </pc:sldMkLst>
        <pc:spChg chg="mod">
          <ac:chgData name="Duc Phan" userId="81850174-2d7b-4ca1-bffc-8e2408aaba5a" providerId="ADAL" clId="{A992F995-F946-4CB5-983D-109F43BC257F}" dt="2020-09-06T08:17:29.038" v="598" actId="2711"/>
          <ac:spMkLst>
            <pc:docMk/>
            <pc:sldMk cId="43992755" sldId="317"/>
            <ac:spMk id="2" creationId="{0A27B1A9-62D2-5944-83D0-FFCCD0CA00CD}"/>
          </ac:spMkLst>
        </pc:spChg>
        <pc:spChg chg="mod">
          <ac:chgData name="Duc Phan" userId="81850174-2d7b-4ca1-bffc-8e2408aaba5a" providerId="ADAL" clId="{A992F995-F946-4CB5-983D-109F43BC257F}" dt="2020-09-06T04:50:18.438" v="566" actId="1076"/>
          <ac:spMkLst>
            <pc:docMk/>
            <pc:sldMk cId="43992755" sldId="317"/>
            <ac:spMk id="4" creationId="{A3AB2620-99B6-724C-A039-AD7D21A075C2}"/>
          </ac:spMkLst>
        </pc:spChg>
        <pc:picChg chg="mod">
          <ac:chgData name="Duc Phan" userId="81850174-2d7b-4ca1-bffc-8e2408aaba5a" providerId="ADAL" clId="{A992F995-F946-4CB5-983D-109F43BC257F}" dt="2020-09-06T04:49:48.294" v="558" actId="1076"/>
          <ac:picMkLst>
            <pc:docMk/>
            <pc:sldMk cId="43992755" sldId="317"/>
            <ac:picMk id="3" creationId="{1DDB3DF7-6D6E-E746-AEF0-4F14AC6F37C9}"/>
          </ac:picMkLst>
        </pc:picChg>
      </pc:sldChg>
      <pc:sldChg chg="addSp delSp modSp">
        <pc:chgData name="Duc Phan" userId="81850174-2d7b-4ca1-bffc-8e2408aaba5a" providerId="ADAL" clId="{A992F995-F946-4CB5-983D-109F43BC257F}" dt="2020-09-05T14:43:42.086" v="454" actId="1076"/>
        <pc:sldMkLst>
          <pc:docMk/>
          <pc:sldMk cId="3230893117" sldId="323"/>
        </pc:sldMkLst>
        <pc:spChg chg="mod">
          <ac:chgData name="Duc Phan" userId="81850174-2d7b-4ca1-bffc-8e2408aaba5a" providerId="ADAL" clId="{A992F995-F946-4CB5-983D-109F43BC257F}" dt="2020-09-05T14:43:33.493" v="452" actId="1076"/>
          <ac:spMkLst>
            <pc:docMk/>
            <pc:sldMk cId="3230893117" sldId="323"/>
            <ac:spMk id="26" creationId="{8C723D93-E9DE-46BB-A1D5-787660F25626}"/>
          </ac:spMkLst>
        </pc:spChg>
        <pc:grpChg chg="del">
          <ac:chgData name="Duc Phan" userId="81850174-2d7b-4ca1-bffc-8e2408aaba5a" providerId="ADAL" clId="{A992F995-F946-4CB5-983D-109F43BC257F}" dt="2020-09-05T10:59:10.642" v="391" actId="478"/>
          <ac:grpSpMkLst>
            <pc:docMk/>
            <pc:sldMk cId="3230893117" sldId="323"/>
            <ac:grpSpMk id="18" creationId="{7035B538-2445-6949-B227-3D952B8B5FFC}"/>
          </ac:grpSpMkLst>
        </pc:grpChg>
        <pc:grpChg chg="add mod">
          <ac:chgData name="Duc Phan" userId="81850174-2d7b-4ca1-bffc-8e2408aaba5a" providerId="ADAL" clId="{A992F995-F946-4CB5-983D-109F43BC257F}" dt="2020-09-05T14:43:37.229" v="453" actId="1076"/>
          <ac:grpSpMkLst>
            <pc:docMk/>
            <pc:sldMk cId="3230893117" sldId="323"/>
            <ac:grpSpMk id="20" creationId="{68761E54-9EFA-4AFE-9E67-B4D288451DCB}"/>
          </ac:grpSpMkLst>
        </pc:grpChg>
        <pc:grpChg chg="del mod">
          <ac:chgData name="Duc Phan" userId="81850174-2d7b-4ca1-bffc-8e2408aaba5a" providerId="ADAL" clId="{A992F995-F946-4CB5-983D-109F43BC257F}" dt="2020-09-05T14:43:00.269" v="446" actId="478"/>
          <ac:grpSpMkLst>
            <pc:docMk/>
            <pc:sldMk cId="3230893117" sldId="323"/>
            <ac:grpSpMk id="21" creationId="{B277C48A-97F9-4149-B3DA-80594999059E}"/>
          </ac:grpSpMkLst>
        </pc:grpChg>
        <pc:grpChg chg="mod">
          <ac:chgData name="Duc Phan" userId="81850174-2d7b-4ca1-bffc-8e2408aaba5a" providerId="ADAL" clId="{A992F995-F946-4CB5-983D-109F43BC257F}" dt="2020-09-05T14:43:42.086" v="454" actId="1076"/>
          <ac:grpSpMkLst>
            <pc:docMk/>
            <pc:sldMk cId="3230893117" sldId="323"/>
            <ac:grpSpMk id="22" creationId="{A72AEF57-5122-AE40-AF42-B7062B11330A}"/>
          </ac:grpSpMkLst>
        </pc:grpChg>
      </pc:sldChg>
      <pc:sldChg chg="delSp modSp">
        <pc:chgData name="Duc Phan" userId="81850174-2d7b-4ca1-bffc-8e2408aaba5a" providerId="ADAL" clId="{A992F995-F946-4CB5-983D-109F43BC257F}" dt="2020-09-06T04:16:22.772" v="556" actId="1076"/>
        <pc:sldMkLst>
          <pc:docMk/>
          <pc:sldMk cId="3563973761" sldId="324"/>
        </pc:sldMkLst>
        <pc:grpChg chg="del">
          <ac:chgData name="Duc Phan" userId="81850174-2d7b-4ca1-bffc-8e2408aaba5a" providerId="ADAL" clId="{A992F995-F946-4CB5-983D-109F43BC257F}" dt="2020-09-05T14:51:30.800" v="455" actId="478"/>
          <ac:grpSpMkLst>
            <pc:docMk/>
            <pc:sldMk cId="3563973761" sldId="324"/>
            <ac:grpSpMk id="21" creationId="{B277C48A-97F9-4149-B3DA-80594999059E}"/>
          </ac:grpSpMkLst>
        </pc:grpChg>
        <pc:grpChg chg="mod">
          <ac:chgData name="Duc Phan" userId="81850174-2d7b-4ca1-bffc-8e2408aaba5a" providerId="ADAL" clId="{A992F995-F946-4CB5-983D-109F43BC257F}" dt="2020-09-06T04:16:22.772" v="556" actId="1076"/>
          <ac:grpSpMkLst>
            <pc:docMk/>
            <pc:sldMk cId="3563973761" sldId="324"/>
            <ac:grpSpMk id="22" creationId="{A72AEF57-5122-AE40-AF42-B7062B11330A}"/>
          </ac:grpSpMkLst>
        </pc:grpChg>
        <pc:picChg chg="mod">
          <ac:chgData name="Duc Phan" userId="81850174-2d7b-4ca1-bffc-8e2408aaba5a" providerId="ADAL" clId="{A992F995-F946-4CB5-983D-109F43BC257F}" dt="2020-09-05T14:51:39.253" v="456" actId="1076"/>
          <ac:picMkLst>
            <pc:docMk/>
            <pc:sldMk cId="3563973761" sldId="324"/>
            <ac:picMk id="7" creationId="{9BC82EC6-9D15-5243-B140-E0742CA2EC02}"/>
          </ac:picMkLst>
        </pc:picChg>
      </pc:sldChg>
      <pc:sldChg chg="addSp delSp modSp">
        <pc:chgData name="Duc Phan" userId="81850174-2d7b-4ca1-bffc-8e2408aaba5a" providerId="ADAL" clId="{A992F995-F946-4CB5-983D-109F43BC257F}" dt="2020-09-07T17:22:33.564" v="624" actId="14100"/>
        <pc:sldMkLst>
          <pc:docMk/>
          <pc:sldMk cId="239453895" sldId="368"/>
        </pc:sldMkLst>
        <pc:spChg chg="add del mod">
          <ac:chgData name="Duc Phan" userId="81850174-2d7b-4ca1-bffc-8e2408aaba5a" providerId="ADAL" clId="{A992F995-F946-4CB5-983D-109F43BC257F}" dt="2020-09-07T17:21:21.172" v="612"/>
          <ac:spMkLst>
            <pc:docMk/>
            <pc:sldMk cId="239453895" sldId="368"/>
            <ac:spMk id="2" creationId="{810C4794-E20B-4903-8E6A-5C3726DE04C9}"/>
          </ac:spMkLst>
        </pc:spChg>
        <pc:spChg chg="mod">
          <ac:chgData name="Duc Phan" userId="81850174-2d7b-4ca1-bffc-8e2408aaba5a" providerId="ADAL" clId="{A992F995-F946-4CB5-983D-109F43BC257F}" dt="2020-09-05T10:23:08.329" v="390" actId="20577"/>
          <ac:spMkLst>
            <pc:docMk/>
            <pc:sldMk cId="239453895" sldId="368"/>
            <ac:spMk id="4" creationId="{909021D4-6FDE-284C-A4BC-F091F6AD25C3}"/>
          </ac:spMkLst>
        </pc:spChg>
        <pc:spChg chg="mod">
          <ac:chgData name="Duc Phan" userId="81850174-2d7b-4ca1-bffc-8e2408aaba5a" providerId="ADAL" clId="{A992F995-F946-4CB5-983D-109F43BC257F}" dt="2020-09-06T04:11:04.710" v="538" actId="1076"/>
          <ac:spMkLst>
            <pc:docMk/>
            <pc:sldMk cId="239453895" sldId="368"/>
            <ac:spMk id="7" creationId="{F0D6DB40-8F26-4081-98E0-FA77551633DB}"/>
          </ac:spMkLst>
        </pc:spChg>
        <pc:spChg chg="mod">
          <ac:chgData name="Duc Phan" userId="81850174-2d7b-4ca1-bffc-8e2408aaba5a" providerId="ADAL" clId="{A992F995-F946-4CB5-983D-109F43BC257F}" dt="2020-09-06T04:02:11.725" v="488" actId="1076"/>
          <ac:spMkLst>
            <pc:docMk/>
            <pc:sldMk cId="239453895" sldId="368"/>
            <ac:spMk id="11" creationId="{7F6BCED6-DFDC-4AC3-9ABC-32A05924D89B}"/>
          </ac:spMkLst>
        </pc:spChg>
        <pc:spChg chg="del mod">
          <ac:chgData name="Duc Phan" userId="81850174-2d7b-4ca1-bffc-8e2408aaba5a" providerId="ADAL" clId="{A992F995-F946-4CB5-983D-109F43BC257F}" dt="2020-09-06T04:07:48.090" v="520" actId="478"/>
          <ac:spMkLst>
            <pc:docMk/>
            <pc:sldMk cId="239453895" sldId="368"/>
            <ac:spMk id="13" creationId="{CA4E99BD-14C3-0D41-9E70-216D4B1905E1}"/>
          </ac:spMkLst>
        </pc:spChg>
        <pc:spChg chg="mod">
          <ac:chgData name="Duc Phan" userId="81850174-2d7b-4ca1-bffc-8e2408aaba5a" providerId="ADAL" clId="{A992F995-F946-4CB5-983D-109F43BC257F}" dt="2020-09-06T04:12:12.626" v="555" actId="20577"/>
          <ac:spMkLst>
            <pc:docMk/>
            <pc:sldMk cId="239453895" sldId="368"/>
            <ac:spMk id="15" creationId="{A2ACAE8C-622D-48A1-B191-1D81DFB4B51E}"/>
          </ac:spMkLst>
        </pc:spChg>
        <pc:spChg chg="mod">
          <ac:chgData name="Duc Phan" userId="81850174-2d7b-4ca1-bffc-8e2408aaba5a" providerId="ADAL" clId="{A992F995-F946-4CB5-983D-109F43BC257F}" dt="2020-09-06T04:03:17.550" v="493" actId="1076"/>
          <ac:spMkLst>
            <pc:docMk/>
            <pc:sldMk cId="239453895" sldId="368"/>
            <ac:spMk id="19" creationId="{40F378BD-1A9D-4FB5-868C-8200ED18C2C1}"/>
          </ac:spMkLst>
        </pc:spChg>
        <pc:spChg chg="mod">
          <ac:chgData name="Duc Phan" userId="81850174-2d7b-4ca1-bffc-8e2408aaba5a" providerId="ADAL" clId="{A992F995-F946-4CB5-983D-109F43BC257F}" dt="2020-09-06T04:02:49.390" v="491" actId="1076"/>
          <ac:spMkLst>
            <pc:docMk/>
            <pc:sldMk cId="239453895" sldId="368"/>
            <ac:spMk id="22" creationId="{EFA35B59-A3AF-4931-8483-DA83D428F7AF}"/>
          </ac:spMkLst>
        </pc:spChg>
        <pc:spChg chg="mod">
          <ac:chgData name="Duc Phan" userId="81850174-2d7b-4ca1-bffc-8e2408aaba5a" providerId="ADAL" clId="{A992F995-F946-4CB5-983D-109F43BC257F}" dt="2020-09-06T04:03:10.053" v="492" actId="1076"/>
          <ac:spMkLst>
            <pc:docMk/>
            <pc:sldMk cId="239453895" sldId="368"/>
            <ac:spMk id="26" creationId="{718222B3-F975-45E2-95CE-8091B889263A}"/>
          </ac:spMkLst>
        </pc:spChg>
        <pc:spChg chg="mod">
          <ac:chgData name="Duc Phan" userId="81850174-2d7b-4ca1-bffc-8e2408aaba5a" providerId="ADAL" clId="{A992F995-F946-4CB5-983D-109F43BC257F}" dt="2020-09-07T17:22:33.564" v="624" actId="14100"/>
          <ac:spMkLst>
            <pc:docMk/>
            <pc:sldMk cId="239453895" sldId="368"/>
            <ac:spMk id="29" creationId="{249D4424-D654-3349-876B-7306B12FDEFF}"/>
          </ac:spMkLst>
        </pc:spChg>
        <pc:spChg chg="del mod">
          <ac:chgData name="Duc Phan" userId="81850174-2d7b-4ca1-bffc-8e2408aaba5a" providerId="ADAL" clId="{A992F995-F946-4CB5-983D-109F43BC257F}" dt="2020-09-06T04:07:50.680" v="521" actId="478"/>
          <ac:spMkLst>
            <pc:docMk/>
            <pc:sldMk cId="239453895" sldId="368"/>
            <ac:spMk id="30" creationId="{2573C2E0-6FD7-384E-AB54-EADB9E80481D}"/>
          </ac:spMkLst>
        </pc:spChg>
        <pc:spChg chg="add mod">
          <ac:chgData name="Duc Phan" userId="81850174-2d7b-4ca1-bffc-8e2408aaba5a" providerId="ADAL" clId="{A992F995-F946-4CB5-983D-109F43BC257F}" dt="2020-09-07T17:21:30.003" v="614" actId="1076"/>
          <ac:spMkLst>
            <pc:docMk/>
            <pc:sldMk cId="239453895" sldId="368"/>
            <ac:spMk id="30" creationId="{74ADCC1E-2C52-4106-B464-F14ADA6B3DFA}"/>
          </ac:spMkLst>
        </pc:spChg>
        <pc:spChg chg="del mod">
          <ac:chgData name="Duc Phan" userId="81850174-2d7b-4ca1-bffc-8e2408aaba5a" providerId="ADAL" clId="{A992F995-F946-4CB5-983D-109F43BC257F}" dt="2020-09-06T04:09:35.937" v="531" actId="478"/>
          <ac:spMkLst>
            <pc:docMk/>
            <pc:sldMk cId="239453895" sldId="368"/>
            <ac:spMk id="31" creationId="{0FB3CFB5-0754-2449-8091-BC7408AAF080}"/>
          </ac:spMkLst>
        </pc:spChg>
        <pc:spChg chg="add mod">
          <ac:chgData name="Duc Phan" userId="81850174-2d7b-4ca1-bffc-8e2408aaba5a" providerId="ADAL" clId="{A992F995-F946-4CB5-983D-109F43BC257F}" dt="2020-09-07T17:21:46.955" v="617" actId="1076"/>
          <ac:spMkLst>
            <pc:docMk/>
            <pc:sldMk cId="239453895" sldId="368"/>
            <ac:spMk id="31" creationId="{19A37695-05C1-4CFE-9374-F4B17E2C81C2}"/>
          </ac:spMkLst>
        </pc:spChg>
        <pc:spChg chg="del mod">
          <ac:chgData name="Duc Phan" userId="81850174-2d7b-4ca1-bffc-8e2408aaba5a" providerId="ADAL" clId="{A992F995-F946-4CB5-983D-109F43BC257F}" dt="2020-09-06T04:07:56.582" v="523" actId="478"/>
          <ac:spMkLst>
            <pc:docMk/>
            <pc:sldMk cId="239453895" sldId="368"/>
            <ac:spMk id="32" creationId="{5B48E041-453E-D64E-B2B1-AB2CFE0ECD05}"/>
          </ac:spMkLst>
        </pc:spChg>
        <pc:spChg chg="add mod">
          <ac:chgData name="Duc Phan" userId="81850174-2d7b-4ca1-bffc-8e2408aaba5a" providerId="ADAL" clId="{A992F995-F946-4CB5-983D-109F43BC257F}" dt="2020-09-07T17:21:56.403" v="619" actId="1076"/>
          <ac:spMkLst>
            <pc:docMk/>
            <pc:sldMk cId="239453895" sldId="368"/>
            <ac:spMk id="32" creationId="{B570A8CE-ADFA-4ED0-AC8B-84B337716FCB}"/>
          </ac:spMkLst>
        </pc:spChg>
        <pc:spChg chg="del mod">
          <ac:chgData name="Duc Phan" userId="81850174-2d7b-4ca1-bffc-8e2408aaba5a" providerId="ADAL" clId="{A992F995-F946-4CB5-983D-109F43BC257F}" dt="2020-09-06T04:07:54.482" v="522" actId="478"/>
          <ac:spMkLst>
            <pc:docMk/>
            <pc:sldMk cId="239453895" sldId="368"/>
            <ac:spMk id="33" creationId="{CACA81B8-32A3-7F46-AF6A-4DA71C706BF4}"/>
          </ac:spMkLst>
        </pc:spChg>
        <pc:spChg chg="add mod">
          <ac:chgData name="Duc Phan" userId="81850174-2d7b-4ca1-bffc-8e2408aaba5a" providerId="ADAL" clId="{A992F995-F946-4CB5-983D-109F43BC257F}" dt="2020-09-07T17:22:14.396" v="622" actId="1076"/>
          <ac:spMkLst>
            <pc:docMk/>
            <pc:sldMk cId="239453895" sldId="368"/>
            <ac:spMk id="33" creationId="{E7A1ADDD-1D85-408C-8592-B48596DE272B}"/>
          </ac:spMkLst>
        </pc:spChg>
        <pc:spChg chg="del mod">
          <ac:chgData name="Duc Phan" userId="81850174-2d7b-4ca1-bffc-8e2408aaba5a" providerId="ADAL" clId="{A992F995-F946-4CB5-983D-109F43BC257F}" dt="2020-09-06T04:07:43.673" v="517" actId="478"/>
          <ac:spMkLst>
            <pc:docMk/>
            <pc:sldMk cId="239453895" sldId="368"/>
            <ac:spMk id="34" creationId="{F5CBDB9E-15C8-1E44-97CA-A340954614B1}"/>
          </ac:spMkLst>
        </pc:spChg>
        <pc:spChg chg="add del mod">
          <ac:chgData name="Duc Phan" userId="81850174-2d7b-4ca1-bffc-8e2408aaba5a" providerId="ADAL" clId="{A992F995-F946-4CB5-983D-109F43BC257F}" dt="2020-09-07T17:21:03.584" v="605" actId="478"/>
          <ac:spMkLst>
            <pc:docMk/>
            <pc:sldMk cId="239453895" sldId="368"/>
            <ac:spMk id="35" creationId="{43582CC1-79CA-4C7E-BA01-E3DA6A8B6B5B}"/>
          </ac:spMkLst>
        </pc:spChg>
        <pc:spChg chg="add del mod">
          <ac:chgData name="Duc Phan" userId="81850174-2d7b-4ca1-bffc-8e2408aaba5a" providerId="ADAL" clId="{A992F995-F946-4CB5-983D-109F43BC257F}" dt="2020-09-07T17:21:05.292" v="606" actId="478"/>
          <ac:spMkLst>
            <pc:docMk/>
            <pc:sldMk cId="239453895" sldId="368"/>
            <ac:spMk id="36" creationId="{213D9F0C-8EEE-481B-A355-378EEF363E26}"/>
          </ac:spMkLst>
        </pc:spChg>
        <pc:spChg chg="add del mod">
          <ac:chgData name="Duc Phan" userId="81850174-2d7b-4ca1-bffc-8e2408aaba5a" providerId="ADAL" clId="{A992F995-F946-4CB5-983D-109F43BC257F}" dt="2020-09-07T17:21:06.924" v="607" actId="478"/>
          <ac:spMkLst>
            <pc:docMk/>
            <pc:sldMk cId="239453895" sldId="368"/>
            <ac:spMk id="37" creationId="{3892801B-2E87-4F2F-B3CC-B202E275F1ED}"/>
          </ac:spMkLst>
        </pc:spChg>
        <pc:spChg chg="add del mod">
          <ac:chgData name="Duc Phan" userId="81850174-2d7b-4ca1-bffc-8e2408aaba5a" providerId="ADAL" clId="{A992F995-F946-4CB5-983D-109F43BC257F}" dt="2020-09-07T17:21:08.244" v="608" actId="478"/>
          <ac:spMkLst>
            <pc:docMk/>
            <pc:sldMk cId="239453895" sldId="368"/>
            <ac:spMk id="38" creationId="{F38C12A9-E273-48C7-999D-3EA142F56E57}"/>
          </ac:spMkLst>
        </pc:spChg>
        <pc:spChg chg="add mod">
          <ac:chgData name="Duc Phan" userId="81850174-2d7b-4ca1-bffc-8e2408aaba5a" providerId="ADAL" clId="{A992F995-F946-4CB5-983D-109F43BC257F}" dt="2020-09-07T17:20:21.188" v="601" actId="14100"/>
          <ac:spMkLst>
            <pc:docMk/>
            <pc:sldMk cId="239453895" sldId="368"/>
            <ac:spMk id="39" creationId="{8EDC9E0B-66D0-4839-B2D9-EEC3727A2E73}"/>
          </ac:spMkLst>
        </pc:spChg>
        <pc:grpChg chg="del">
          <ac:chgData name="Duc Phan" userId="81850174-2d7b-4ca1-bffc-8e2408aaba5a" providerId="ADAL" clId="{A992F995-F946-4CB5-983D-109F43BC257F}" dt="2020-09-06T04:09:35.937" v="531" actId="478"/>
          <ac:grpSpMkLst>
            <pc:docMk/>
            <pc:sldMk cId="239453895" sldId="368"/>
            <ac:grpSpMk id="17" creationId="{635449F3-00CF-C64B-A9E5-C68110879BE9}"/>
          </ac:grpSpMkLst>
        </pc:grpChg>
        <pc:grpChg chg="add del mod">
          <ac:chgData name="Duc Phan" userId="81850174-2d7b-4ca1-bffc-8e2408aaba5a" providerId="ADAL" clId="{A992F995-F946-4CB5-983D-109F43BC257F}" dt="2020-09-06T04:10:07.247" v="532" actId="14100"/>
          <ac:grpSpMkLst>
            <pc:docMk/>
            <pc:sldMk cId="239453895" sldId="368"/>
            <ac:grpSpMk id="21" creationId="{58221132-8226-6243-B3BF-3DA1620D89A1}"/>
          </ac:grpSpMkLst>
        </pc:grpChg>
        <pc:picChg chg="mod">
          <ac:chgData name="Duc Phan" userId="81850174-2d7b-4ca1-bffc-8e2408aaba5a" providerId="ADAL" clId="{A992F995-F946-4CB5-983D-109F43BC257F}" dt="2020-09-06T04:11:04.710" v="538" actId="1076"/>
          <ac:picMkLst>
            <pc:docMk/>
            <pc:sldMk cId="239453895" sldId="368"/>
            <ac:picMk id="6" creationId="{4335C42D-BAA2-4A3E-BBBE-5BD2687D3BC1}"/>
          </ac:picMkLst>
        </pc:picChg>
        <pc:picChg chg="mod">
          <ac:chgData name="Duc Phan" userId="81850174-2d7b-4ca1-bffc-8e2408aaba5a" providerId="ADAL" clId="{A992F995-F946-4CB5-983D-109F43BC257F}" dt="2020-09-06T04:02:11.725" v="488" actId="1076"/>
          <ac:picMkLst>
            <pc:docMk/>
            <pc:sldMk cId="239453895" sldId="368"/>
            <ac:picMk id="10" creationId="{5CD1FAE8-D1BA-4DAC-8152-EE534F7E105A}"/>
          </ac:picMkLst>
        </pc:picChg>
        <pc:picChg chg="mod">
          <ac:chgData name="Duc Phan" userId="81850174-2d7b-4ca1-bffc-8e2408aaba5a" providerId="ADAL" clId="{A992F995-F946-4CB5-983D-109F43BC257F}" dt="2020-09-06T04:02:27.678" v="489" actId="1076"/>
          <ac:picMkLst>
            <pc:docMk/>
            <pc:sldMk cId="239453895" sldId="368"/>
            <ac:picMk id="14" creationId="{490EB969-B19E-48C9-B0A5-D65936B2F78D}"/>
          </ac:picMkLst>
        </pc:picChg>
        <pc:picChg chg="mod">
          <ac:chgData name="Duc Phan" userId="81850174-2d7b-4ca1-bffc-8e2408aaba5a" providerId="ADAL" clId="{A992F995-F946-4CB5-983D-109F43BC257F}" dt="2020-09-06T04:03:17.550" v="493" actId="1076"/>
          <ac:picMkLst>
            <pc:docMk/>
            <pc:sldMk cId="239453895" sldId="368"/>
            <ac:picMk id="18" creationId="{BA6B6CD6-0849-4018-B80E-789D3ECC3371}"/>
          </ac:picMkLst>
        </pc:picChg>
        <pc:picChg chg="mod">
          <ac:chgData name="Duc Phan" userId="81850174-2d7b-4ca1-bffc-8e2408aaba5a" providerId="ADAL" clId="{A992F995-F946-4CB5-983D-109F43BC257F}" dt="2020-09-06T04:02:49.390" v="491" actId="1076"/>
          <ac:picMkLst>
            <pc:docMk/>
            <pc:sldMk cId="239453895" sldId="368"/>
            <ac:picMk id="23" creationId="{15D7A6AE-E500-417D-B662-7DA9D15930D8}"/>
          </ac:picMkLst>
        </pc:picChg>
        <pc:picChg chg="mod">
          <ac:chgData name="Duc Phan" userId="81850174-2d7b-4ca1-bffc-8e2408aaba5a" providerId="ADAL" clId="{A992F995-F946-4CB5-983D-109F43BC257F}" dt="2020-09-06T04:03:10.053" v="492" actId="1076"/>
          <ac:picMkLst>
            <pc:docMk/>
            <pc:sldMk cId="239453895" sldId="368"/>
            <ac:picMk id="27" creationId="{BF66B5B1-005A-46E4-A395-95919A007619}"/>
          </ac:picMkLst>
        </pc:picChg>
      </pc:sldChg>
      <pc:sldChg chg="addSp delSp modSp">
        <pc:chgData name="Duc Phan" userId="81850174-2d7b-4ca1-bffc-8e2408aaba5a" providerId="ADAL" clId="{A992F995-F946-4CB5-983D-109F43BC257F}" dt="2020-09-05T13:59:10.300" v="445" actId="1076"/>
        <pc:sldMkLst>
          <pc:docMk/>
          <pc:sldMk cId="1976434273" sldId="369"/>
        </pc:sldMkLst>
        <pc:spChg chg="del mod">
          <ac:chgData name="Duc Phan" userId="81850174-2d7b-4ca1-bffc-8e2408aaba5a" providerId="ADAL" clId="{A992F995-F946-4CB5-983D-109F43BC257F}" dt="2020-09-04T15:31:54.501" v="355" actId="478"/>
          <ac:spMkLst>
            <pc:docMk/>
            <pc:sldMk cId="1976434273" sldId="369"/>
            <ac:spMk id="6" creationId="{13E9F08F-6476-8446-A68A-33210FBEF0AA}"/>
          </ac:spMkLst>
        </pc:spChg>
        <pc:spChg chg="del mod">
          <ac:chgData name="Duc Phan" userId="81850174-2d7b-4ca1-bffc-8e2408aaba5a" providerId="ADAL" clId="{A992F995-F946-4CB5-983D-109F43BC257F}" dt="2020-09-04T15:32:29.521" v="358" actId="478"/>
          <ac:spMkLst>
            <pc:docMk/>
            <pc:sldMk cId="1976434273" sldId="369"/>
            <ac:spMk id="7" creationId="{E80A4E66-E2EB-B941-A606-4DF7B382B1FE}"/>
          </ac:spMkLst>
        </pc:spChg>
        <pc:spChg chg="add del mod">
          <ac:chgData name="Duc Phan" userId="81850174-2d7b-4ca1-bffc-8e2408aaba5a" providerId="ADAL" clId="{A992F995-F946-4CB5-983D-109F43BC257F}" dt="2020-09-05T13:49:19.132" v="413" actId="1076"/>
          <ac:spMkLst>
            <pc:docMk/>
            <pc:sldMk cId="1976434273" sldId="369"/>
            <ac:spMk id="17" creationId="{5821FC27-0BF2-4EAA-B44E-28B5D0CC2E79}"/>
          </ac:spMkLst>
        </pc:spChg>
        <pc:spChg chg="del">
          <ac:chgData name="Duc Phan" userId="81850174-2d7b-4ca1-bffc-8e2408aaba5a" providerId="ADAL" clId="{A992F995-F946-4CB5-983D-109F43BC257F}" dt="2020-09-04T15:32:14.667" v="357" actId="478"/>
          <ac:spMkLst>
            <pc:docMk/>
            <pc:sldMk cId="1976434273" sldId="369"/>
            <ac:spMk id="18" creationId="{FF395391-4360-4069-8551-737CA6BD1747}"/>
          </ac:spMkLst>
        </pc:spChg>
        <pc:spChg chg="mod">
          <ac:chgData name="Duc Phan" userId="81850174-2d7b-4ca1-bffc-8e2408aaba5a" providerId="ADAL" clId="{A992F995-F946-4CB5-983D-109F43BC257F}" dt="2020-09-05T13:48:02.350" v="406" actId="1076"/>
          <ac:spMkLst>
            <pc:docMk/>
            <pc:sldMk cId="1976434273" sldId="369"/>
            <ac:spMk id="45" creationId="{1DC5D2BC-C553-44C4-A60A-491ECBCA8069}"/>
          </ac:spMkLst>
        </pc:spChg>
        <pc:spChg chg="mod">
          <ac:chgData name="Duc Phan" userId="81850174-2d7b-4ca1-bffc-8e2408aaba5a" providerId="ADAL" clId="{A992F995-F946-4CB5-983D-109F43BC257F}" dt="2020-09-05T13:39:40.209" v="403" actId="14100"/>
          <ac:spMkLst>
            <pc:docMk/>
            <pc:sldMk cId="1976434273" sldId="369"/>
            <ac:spMk id="60" creationId="{5C901410-3107-4AA2-8A4B-520A06478955}"/>
          </ac:spMkLst>
        </pc:spChg>
        <pc:spChg chg="add del">
          <ac:chgData name="Duc Phan" userId="81850174-2d7b-4ca1-bffc-8e2408aaba5a" providerId="ADAL" clId="{A992F995-F946-4CB5-983D-109F43BC257F}" dt="2020-09-04T15:31:38.954" v="353" actId="478"/>
          <ac:spMkLst>
            <pc:docMk/>
            <pc:sldMk cId="1976434273" sldId="369"/>
            <ac:spMk id="66" creationId="{1140C6AF-3E9E-4E5B-A403-2FCFC76F71D6}"/>
          </ac:spMkLst>
        </pc:spChg>
        <pc:spChg chg="add del mod">
          <ac:chgData name="Duc Phan" userId="81850174-2d7b-4ca1-bffc-8e2408aaba5a" providerId="ADAL" clId="{A992F995-F946-4CB5-983D-109F43BC257F}" dt="2020-09-05T13:39:18.444" v="400" actId="478"/>
          <ac:spMkLst>
            <pc:docMk/>
            <pc:sldMk cId="1976434273" sldId="369"/>
            <ac:spMk id="67" creationId="{9B5DADF2-FDA1-4F46-9583-D7A7873EEAA1}"/>
          </ac:spMkLst>
        </pc:spChg>
        <pc:spChg chg="add del mod">
          <ac:chgData name="Duc Phan" userId="81850174-2d7b-4ca1-bffc-8e2408aaba5a" providerId="ADAL" clId="{A992F995-F946-4CB5-983D-109F43BC257F}" dt="2020-09-05T13:39:21.162" v="402" actId="478"/>
          <ac:spMkLst>
            <pc:docMk/>
            <pc:sldMk cId="1976434273" sldId="369"/>
            <ac:spMk id="69" creationId="{678D18C7-5AEA-4838-857C-1DCFD23288FD}"/>
          </ac:spMkLst>
        </pc:spChg>
        <pc:spChg chg="mod">
          <ac:chgData name="Duc Phan" userId="81850174-2d7b-4ca1-bffc-8e2408aaba5a" providerId="ADAL" clId="{A992F995-F946-4CB5-983D-109F43BC257F}" dt="2020-09-05T13:39:58.551" v="404" actId="207"/>
          <ac:spMkLst>
            <pc:docMk/>
            <pc:sldMk cId="1976434273" sldId="369"/>
            <ac:spMk id="73" creationId="{539160FD-EC38-482F-89CA-7C27A52D008D}"/>
          </ac:spMkLst>
        </pc:spChg>
        <pc:grpChg chg="add del mod">
          <ac:chgData name="Duc Phan" userId="81850174-2d7b-4ca1-bffc-8e2408aaba5a" providerId="ADAL" clId="{A992F995-F946-4CB5-983D-109F43BC257F}" dt="2020-09-05T13:39:16.881" v="399" actId="478"/>
          <ac:grpSpMkLst>
            <pc:docMk/>
            <pc:sldMk cId="1976434273" sldId="369"/>
            <ac:grpSpMk id="8" creationId="{C976D089-2D12-42FE-A5FC-91958E4403FB}"/>
          </ac:grpSpMkLst>
        </pc:grpChg>
        <pc:grpChg chg="add mod">
          <ac:chgData name="Duc Phan" userId="81850174-2d7b-4ca1-bffc-8e2408aaba5a" providerId="ADAL" clId="{A992F995-F946-4CB5-983D-109F43BC257F}" dt="2020-09-05T13:56:40.607" v="438" actId="1076"/>
          <ac:grpSpMkLst>
            <pc:docMk/>
            <pc:sldMk cId="1976434273" sldId="369"/>
            <ac:grpSpMk id="36" creationId="{92AFA491-740E-4838-9F81-4EC54880230B}"/>
          </ac:grpSpMkLst>
        </pc:grpChg>
        <pc:grpChg chg="add mod">
          <ac:chgData name="Duc Phan" userId="81850174-2d7b-4ca1-bffc-8e2408aaba5a" providerId="ADAL" clId="{A992F995-F946-4CB5-983D-109F43BC257F}" dt="2020-09-05T13:56:40.607" v="438" actId="1076"/>
          <ac:grpSpMkLst>
            <pc:docMk/>
            <pc:sldMk cId="1976434273" sldId="369"/>
            <ac:grpSpMk id="41" creationId="{330FDF81-96EF-4044-996A-52EC86A463B2}"/>
          </ac:grpSpMkLst>
        </pc:grpChg>
        <pc:grpChg chg="add mod">
          <ac:chgData name="Duc Phan" userId="81850174-2d7b-4ca1-bffc-8e2408aaba5a" providerId="ADAL" clId="{A992F995-F946-4CB5-983D-109F43BC257F}" dt="2020-09-05T13:56:40.607" v="438" actId="1076"/>
          <ac:grpSpMkLst>
            <pc:docMk/>
            <pc:sldMk cId="1976434273" sldId="369"/>
            <ac:grpSpMk id="46" creationId="{6FD8A006-5B42-4BE7-AF8B-4E845FF04D1B}"/>
          </ac:grpSpMkLst>
        </pc:grpChg>
        <pc:grpChg chg="add mod">
          <ac:chgData name="Duc Phan" userId="81850174-2d7b-4ca1-bffc-8e2408aaba5a" providerId="ADAL" clId="{A992F995-F946-4CB5-983D-109F43BC257F}" dt="2020-09-05T13:56:40.607" v="438" actId="1076"/>
          <ac:grpSpMkLst>
            <pc:docMk/>
            <pc:sldMk cId="1976434273" sldId="369"/>
            <ac:grpSpMk id="51" creationId="{74890342-0206-4882-91F0-F3C9F7680DC6}"/>
          </ac:grpSpMkLst>
        </pc:grpChg>
        <pc:grpChg chg="add mod">
          <ac:chgData name="Duc Phan" userId="81850174-2d7b-4ca1-bffc-8e2408aaba5a" providerId="ADAL" clId="{A992F995-F946-4CB5-983D-109F43BC257F}" dt="2020-09-05T13:56:40.607" v="438" actId="1076"/>
          <ac:grpSpMkLst>
            <pc:docMk/>
            <pc:sldMk cId="1976434273" sldId="369"/>
            <ac:grpSpMk id="56" creationId="{9130644B-8E86-4966-8084-5319C097A4FE}"/>
          </ac:grpSpMkLst>
        </pc:grpChg>
        <pc:grpChg chg="add mod">
          <ac:chgData name="Duc Phan" userId="81850174-2d7b-4ca1-bffc-8e2408aaba5a" providerId="ADAL" clId="{A992F995-F946-4CB5-983D-109F43BC257F}" dt="2020-09-05T13:56:40.607" v="438" actId="1076"/>
          <ac:grpSpMkLst>
            <pc:docMk/>
            <pc:sldMk cId="1976434273" sldId="369"/>
            <ac:grpSpMk id="61" creationId="{5419AD43-647F-41DB-A88F-61E40FCCA02D}"/>
          </ac:grpSpMkLst>
        </pc:grpChg>
        <pc:grpChg chg="add mod">
          <ac:chgData name="Duc Phan" userId="81850174-2d7b-4ca1-bffc-8e2408aaba5a" providerId="ADAL" clId="{A992F995-F946-4CB5-983D-109F43BC257F}" dt="2020-09-05T13:56:40.607" v="438" actId="1076"/>
          <ac:grpSpMkLst>
            <pc:docMk/>
            <pc:sldMk cId="1976434273" sldId="369"/>
            <ac:grpSpMk id="70" creationId="{C68A1FBB-3CE1-499F-9E36-8CB359B21661}"/>
          </ac:grpSpMkLst>
        </pc:grpChg>
        <pc:cxnChg chg="del mod">
          <ac:chgData name="Duc Phan" userId="81850174-2d7b-4ca1-bffc-8e2408aaba5a" providerId="ADAL" clId="{A992F995-F946-4CB5-983D-109F43BC257F}" dt="2020-09-05T13:39:11.848" v="398" actId="478"/>
          <ac:cxnSpMkLst>
            <pc:docMk/>
            <pc:sldMk cId="1976434273" sldId="369"/>
            <ac:cxnSpMk id="12" creationId="{31D37A32-4446-4C87-B78A-9AB29FD0A76C}"/>
          </ac:cxnSpMkLst>
        </pc:cxnChg>
        <pc:cxnChg chg="add del mod">
          <ac:chgData name="Duc Phan" userId="81850174-2d7b-4ca1-bffc-8e2408aaba5a" providerId="ADAL" clId="{A992F995-F946-4CB5-983D-109F43BC257F}" dt="2020-09-05T13:39:19.180" v="401" actId="478"/>
          <ac:cxnSpMkLst>
            <pc:docMk/>
            <pc:sldMk cId="1976434273" sldId="369"/>
            <ac:cxnSpMk id="68" creationId="{97DD1661-E6D3-4B8B-B93F-8692617150DE}"/>
          </ac:cxnSpMkLst>
        </pc:cxnChg>
        <pc:cxnChg chg="add mod">
          <ac:chgData name="Duc Phan" userId="81850174-2d7b-4ca1-bffc-8e2408aaba5a" providerId="ADAL" clId="{A992F995-F946-4CB5-983D-109F43BC257F}" dt="2020-09-05T13:58:11.684" v="440" actId="14100"/>
          <ac:cxnSpMkLst>
            <pc:docMk/>
            <pc:sldMk cId="1976434273" sldId="369"/>
            <ac:cxnSpMk id="75" creationId="{F93848EB-5BC5-4833-BC24-2959CD57D0CB}"/>
          </ac:cxnSpMkLst>
        </pc:cxnChg>
        <pc:cxnChg chg="add mod">
          <ac:chgData name="Duc Phan" userId="81850174-2d7b-4ca1-bffc-8e2408aaba5a" providerId="ADAL" clId="{A992F995-F946-4CB5-983D-109F43BC257F}" dt="2020-09-05T13:56:40.607" v="438" actId="1076"/>
          <ac:cxnSpMkLst>
            <pc:docMk/>
            <pc:sldMk cId="1976434273" sldId="369"/>
            <ac:cxnSpMk id="76" creationId="{E0BC8736-2471-4F5B-90FD-F275CD6F201D}"/>
          </ac:cxnSpMkLst>
        </pc:cxnChg>
        <pc:cxnChg chg="add mod">
          <ac:chgData name="Duc Phan" userId="81850174-2d7b-4ca1-bffc-8e2408aaba5a" providerId="ADAL" clId="{A992F995-F946-4CB5-983D-109F43BC257F}" dt="2020-09-05T13:56:40.607" v="438" actId="1076"/>
          <ac:cxnSpMkLst>
            <pc:docMk/>
            <pc:sldMk cId="1976434273" sldId="369"/>
            <ac:cxnSpMk id="77" creationId="{DD8B0B16-CA8B-4F27-B869-B05ACA6D2CC3}"/>
          </ac:cxnSpMkLst>
        </pc:cxnChg>
        <pc:cxnChg chg="add mod">
          <ac:chgData name="Duc Phan" userId="81850174-2d7b-4ca1-bffc-8e2408aaba5a" providerId="ADAL" clId="{A992F995-F946-4CB5-983D-109F43BC257F}" dt="2020-09-05T13:58:46.494" v="441" actId="14100"/>
          <ac:cxnSpMkLst>
            <pc:docMk/>
            <pc:sldMk cId="1976434273" sldId="369"/>
            <ac:cxnSpMk id="78" creationId="{53A25802-01C8-4AE0-9134-4B01DF3DB844}"/>
          </ac:cxnSpMkLst>
        </pc:cxnChg>
        <pc:cxnChg chg="add mod">
          <ac:chgData name="Duc Phan" userId="81850174-2d7b-4ca1-bffc-8e2408aaba5a" providerId="ADAL" clId="{A992F995-F946-4CB5-983D-109F43BC257F}" dt="2020-09-05T13:58:53.301" v="442" actId="14100"/>
          <ac:cxnSpMkLst>
            <pc:docMk/>
            <pc:sldMk cId="1976434273" sldId="369"/>
            <ac:cxnSpMk id="79" creationId="{EAA666BA-91B7-4662-8708-44EB5A44A54F}"/>
          </ac:cxnSpMkLst>
        </pc:cxnChg>
        <pc:cxnChg chg="add mod">
          <ac:chgData name="Duc Phan" userId="81850174-2d7b-4ca1-bffc-8e2408aaba5a" providerId="ADAL" clId="{A992F995-F946-4CB5-983D-109F43BC257F}" dt="2020-09-05T13:58:57.422" v="443" actId="14100"/>
          <ac:cxnSpMkLst>
            <pc:docMk/>
            <pc:sldMk cId="1976434273" sldId="369"/>
            <ac:cxnSpMk id="80" creationId="{5AF528E2-2A10-46AA-A2B7-9CB0A01DD08D}"/>
          </ac:cxnSpMkLst>
        </pc:cxnChg>
        <pc:cxnChg chg="add mod">
          <ac:chgData name="Duc Phan" userId="81850174-2d7b-4ca1-bffc-8e2408aaba5a" providerId="ADAL" clId="{A992F995-F946-4CB5-983D-109F43BC257F}" dt="2020-09-05T13:59:05.301" v="444" actId="14100"/>
          <ac:cxnSpMkLst>
            <pc:docMk/>
            <pc:sldMk cId="1976434273" sldId="369"/>
            <ac:cxnSpMk id="81" creationId="{BFCB40E6-182E-4297-8F66-5F0889AB611D}"/>
          </ac:cxnSpMkLst>
        </pc:cxnChg>
        <pc:cxnChg chg="add mod">
          <ac:chgData name="Duc Phan" userId="81850174-2d7b-4ca1-bffc-8e2408aaba5a" providerId="ADAL" clId="{A992F995-F946-4CB5-983D-109F43BC257F}" dt="2020-09-05T13:59:10.300" v="445" actId="1076"/>
          <ac:cxnSpMkLst>
            <pc:docMk/>
            <pc:sldMk cId="1976434273" sldId="369"/>
            <ac:cxnSpMk id="82" creationId="{82948100-35EF-407B-A3F8-155DFD0D86C2}"/>
          </ac:cxnSpMkLst>
        </pc:cxnChg>
      </pc:sldChg>
      <pc:sldChg chg="modSp">
        <pc:chgData name="Duc Phan" userId="81850174-2d7b-4ca1-bffc-8e2408aaba5a" providerId="ADAL" clId="{A992F995-F946-4CB5-983D-109F43BC257F}" dt="2020-09-06T04:58:02.678" v="596" actId="1076"/>
        <pc:sldMkLst>
          <pc:docMk/>
          <pc:sldMk cId="1325851116" sldId="372"/>
        </pc:sldMkLst>
        <pc:spChg chg="mod">
          <ac:chgData name="Duc Phan" userId="81850174-2d7b-4ca1-bffc-8e2408aaba5a" providerId="ADAL" clId="{A992F995-F946-4CB5-983D-109F43BC257F}" dt="2020-09-06T04:53:51.607" v="591" actId="1076"/>
          <ac:spMkLst>
            <pc:docMk/>
            <pc:sldMk cId="1325851116" sldId="372"/>
            <ac:spMk id="8" creationId="{E39BB956-C0B7-5345-B488-A6D55D72F208}"/>
          </ac:spMkLst>
        </pc:spChg>
        <pc:grpChg chg="mod">
          <ac:chgData name="Duc Phan" userId="81850174-2d7b-4ca1-bffc-8e2408aaba5a" providerId="ADAL" clId="{A992F995-F946-4CB5-983D-109F43BC257F}" dt="2020-09-06T04:54:10.335" v="592" actId="1076"/>
          <ac:grpSpMkLst>
            <pc:docMk/>
            <pc:sldMk cId="1325851116" sldId="372"/>
            <ac:grpSpMk id="2" creationId="{ECDE0337-3A6F-1B4C-BFE2-B640DC9DD5A6}"/>
          </ac:grpSpMkLst>
        </pc:grpChg>
        <pc:grpChg chg="mod">
          <ac:chgData name="Duc Phan" userId="81850174-2d7b-4ca1-bffc-8e2408aaba5a" providerId="ADAL" clId="{A992F995-F946-4CB5-983D-109F43BC257F}" dt="2020-09-06T04:57:59.157" v="595" actId="1076"/>
          <ac:grpSpMkLst>
            <pc:docMk/>
            <pc:sldMk cId="1325851116" sldId="372"/>
            <ac:grpSpMk id="7" creationId="{FF2EC315-A5C5-D94F-ADDF-44258644EBA5}"/>
          </ac:grpSpMkLst>
        </pc:grpChg>
        <pc:grpChg chg="mod">
          <ac:chgData name="Duc Phan" userId="81850174-2d7b-4ca1-bffc-8e2408aaba5a" providerId="ADAL" clId="{A992F995-F946-4CB5-983D-109F43BC257F}" dt="2020-09-06T04:58:02.678" v="596" actId="1076"/>
          <ac:grpSpMkLst>
            <pc:docMk/>
            <pc:sldMk cId="1325851116" sldId="372"/>
            <ac:grpSpMk id="19" creationId="{5ECD9AEC-3C43-0144-8B08-8C20586A583E}"/>
          </ac:grpSpMkLst>
        </pc:grpChg>
        <pc:picChg chg="mod">
          <ac:chgData name="Duc Phan" userId="81850174-2d7b-4ca1-bffc-8e2408aaba5a" providerId="ADAL" clId="{A992F995-F946-4CB5-983D-109F43BC257F}" dt="2020-09-06T04:53:27.590" v="587" actId="1076"/>
          <ac:picMkLst>
            <pc:docMk/>
            <pc:sldMk cId="1325851116" sldId="372"/>
            <ac:picMk id="5" creationId="{23894DDF-EEE1-CD4D-8E1B-66152A7ACFEE}"/>
          </ac:picMkLst>
        </pc:picChg>
      </pc:sldChg>
      <pc:sldChg chg="modSp">
        <pc:chgData name="Duc Phan" userId="81850174-2d7b-4ca1-bffc-8e2408aaba5a" providerId="ADAL" clId="{A992F995-F946-4CB5-983D-109F43BC257F}" dt="2020-09-06T04:53:10.390" v="582" actId="1076"/>
        <pc:sldMkLst>
          <pc:docMk/>
          <pc:sldMk cId="2030545777" sldId="373"/>
        </pc:sldMkLst>
        <pc:spChg chg="mod">
          <ac:chgData name="Duc Phan" userId="81850174-2d7b-4ca1-bffc-8e2408aaba5a" providerId="ADAL" clId="{A992F995-F946-4CB5-983D-109F43BC257F}" dt="2020-09-06T04:53:10.390" v="582" actId="1076"/>
          <ac:spMkLst>
            <pc:docMk/>
            <pc:sldMk cId="2030545777" sldId="373"/>
            <ac:spMk id="18" creationId="{A6B52C65-08C7-C145-9854-E879DE57EB25}"/>
          </ac:spMkLst>
        </pc:spChg>
        <pc:picChg chg="mod">
          <ac:chgData name="Duc Phan" userId="81850174-2d7b-4ca1-bffc-8e2408aaba5a" providerId="ADAL" clId="{A992F995-F946-4CB5-983D-109F43BC257F}" dt="2020-09-06T04:52:35.582" v="575" actId="1076"/>
          <ac:picMkLst>
            <pc:docMk/>
            <pc:sldMk cId="2030545777" sldId="373"/>
            <ac:picMk id="6" creationId="{76CCB705-C42E-394B-9DCD-4A240F064784}"/>
          </ac:picMkLst>
        </pc:picChg>
      </pc:sldChg>
      <pc:sldChg chg="addSp delSp modSp">
        <pc:chgData name="Duc Phan" userId="81850174-2d7b-4ca1-bffc-8e2408aaba5a" providerId="ADAL" clId="{A992F995-F946-4CB5-983D-109F43BC257F}" dt="2020-09-10T01:01:58.650" v="716" actId="20577"/>
        <pc:sldMkLst>
          <pc:docMk/>
          <pc:sldMk cId="3114282682" sldId="375"/>
        </pc:sldMkLst>
        <pc:spChg chg="mod">
          <ac:chgData name="Duc Phan" userId="81850174-2d7b-4ca1-bffc-8e2408aaba5a" providerId="ADAL" clId="{A992F995-F946-4CB5-983D-109F43BC257F}" dt="2020-09-10T01:01:58.650" v="716" actId="20577"/>
          <ac:spMkLst>
            <pc:docMk/>
            <pc:sldMk cId="3114282682" sldId="375"/>
            <ac:spMk id="6" creationId="{1C5BEF53-2279-DB42-8352-7145B1AD2274}"/>
          </ac:spMkLst>
        </pc:spChg>
        <pc:spChg chg="mod">
          <ac:chgData name="Duc Phan" userId="81850174-2d7b-4ca1-bffc-8e2408aaba5a" providerId="ADAL" clId="{A992F995-F946-4CB5-983D-109F43BC257F}" dt="2020-09-10T01:01:55.073" v="715" actId="1076"/>
          <ac:spMkLst>
            <pc:docMk/>
            <pc:sldMk cId="3114282682" sldId="375"/>
            <ac:spMk id="10" creationId="{2B7AFC6C-B82A-4F6E-B8AF-FC0795561472}"/>
          </ac:spMkLst>
        </pc:spChg>
        <pc:spChg chg="del mod">
          <ac:chgData name="Duc Phan" userId="81850174-2d7b-4ca1-bffc-8e2408aaba5a" providerId="ADAL" clId="{A992F995-F946-4CB5-983D-109F43BC257F}" dt="2020-09-10T01:01:49.645" v="714" actId="478"/>
          <ac:spMkLst>
            <pc:docMk/>
            <pc:sldMk cId="3114282682" sldId="375"/>
            <ac:spMk id="12" creationId="{28172A09-F6D7-4A4C-9ACA-98818215C5EA}"/>
          </ac:spMkLst>
        </pc:spChg>
        <pc:grpChg chg="add">
          <ac:chgData name="Duc Phan" userId="81850174-2d7b-4ca1-bffc-8e2408aaba5a" providerId="ADAL" clId="{A992F995-F946-4CB5-983D-109F43BC257F}" dt="2020-09-10T01:01:41.373" v="712"/>
          <ac:grpSpMkLst>
            <pc:docMk/>
            <pc:sldMk cId="3114282682" sldId="375"/>
            <ac:grpSpMk id="5" creationId="{DA202F1F-5865-4CAB-A84A-C4CDE5E79999}"/>
          </ac:grpSpMkLst>
        </pc:grpChg>
        <pc:picChg chg="mod">
          <ac:chgData name="Duc Phan" userId="81850174-2d7b-4ca1-bffc-8e2408aaba5a" providerId="ADAL" clId="{A992F995-F946-4CB5-983D-109F43BC257F}" dt="2020-09-10T01:01:55.073" v="715" actId="1076"/>
          <ac:picMkLst>
            <pc:docMk/>
            <pc:sldMk cId="3114282682" sldId="375"/>
            <ac:picMk id="11" creationId="{A0555C07-7D6A-471F-BCB0-709242CD805D}"/>
          </ac:picMkLst>
        </pc:picChg>
      </pc:sldChg>
      <pc:sldMasterChg chg="addSp modSp delSldLayout modSldLayout">
        <pc:chgData name="Duc Phan" userId="81850174-2d7b-4ca1-bffc-8e2408aaba5a" providerId="ADAL" clId="{A992F995-F946-4CB5-983D-109F43BC257F}" dt="2020-09-09T09:34:24.565" v="711"/>
        <pc:sldMasterMkLst>
          <pc:docMk/>
          <pc:sldMasterMk cId="171612653" sldId="2147483648"/>
        </pc:sldMasterMkLst>
        <pc:spChg chg="mod">
          <ac:chgData name="Duc Phan" userId="81850174-2d7b-4ca1-bffc-8e2408aaba5a" providerId="ADAL" clId="{A992F995-F946-4CB5-983D-109F43BC257F}" dt="2020-09-09T09:34:14.265" v="709" actId="164"/>
          <ac:spMkLst>
            <pc:docMk/>
            <pc:sldMasterMk cId="171612653" sldId="2147483648"/>
            <ac:spMk id="9" creationId="{DDCE377D-DE6C-3544-9955-3A5A9B1DA2BC}"/>
          </ac:spMkLst>
        </pc:spChg>
        <pc:grpChg chg="add mod">
          <ac:chgData name="Duc Phan" userId="81850174-2d7b-4ca1-bffc-8e2408aaba5a" providerId="ADAL" clId="{A992F995-F946-4CB5-983D-109F43BC257F}" dt="2020-09-09T09:34:14.265" v="709" actId="164"/>
          <ac:grpSpMkLst>
            <pc:docMk/>
            <pc:sldMasterMk cId="171612653" sldId="2147483648"/>
            <ac:grpSpMk id="2" creationId="{E32A9843-260F-4DB6-B229-646AF3EED887}"/>
          </ac:grpSpMkLst>
        </pc:grpChg>
        <pc:picChg chg="add mod">
          <ac:chgData name="Duc Phan" userId="81850174-2d7b-4ca1-bffc-8e2408aaba5a" providerId="ADAL" clId="{A992F995-F946-4CB5-983D-109F43BC257F}" dt="2020-09-09T09:34:14.265" v="709" actId="164"/>
          <ac:picMkLst>
            <pc:docMk/>
            <pc:sldMasterMk cId="171612653" sldId="2147483648"/>
            <ac:picMk id="4" creationId="{CA824513-D526-49DB-98AB-9456631FD739}"/>
          </ac:picMkLst>
        </pc:picChg>
        <pc:picChg chg="mod">
          <ac:chgData name="Duc Phan" userId="81850174-2d7b-4ca1-bffc-8e2408aaba5a" providerId="ADAL" clId="{A992F995-F946-4CB5-983D-109F43BC257F}" dt="2020-09-09T09:33:57.087" v="706" actId="1076"/>
          <ac:picMkLst>
            <pc:docMk/>
            <pc:sldMasterMk cId="171612653" sldId="2147483648"/>
            <ac:picMk id="7" creationId="{8F0E9003-74C1-C746-B26D-3B39BDDC38BE}"/>
          </ac:picMkLst>
        </pc:picChg>
        <pc:sldLayoutChg chg="addSp delSp">
          <pc:chgData name="Duc Phan" userId="81850174-2d7b-4ca1-bffc-8e2408aaba5a" providerId="ADAL" clId="{A992F995-F946-4CB5-983D-109F43BC257F}" dt="2020-09-09T09:34:24.565" v="711"/>
          <pc:sldLayoutMkLst>
            <pc:docMk/>
            <pc:sldMasterMk cId="171612653" sldId="2147483648"/>
            <pc:sldLayoutMk cId="3116730189" sldId="2147483649"/>
          </pc:sldLayoutMkLst>
          <pc:spChg chg="add del">
            <ac:chgData name="Duc Phan" userId="81850174-2d7b-4ca1-bffc-8e2408aaba5a" providerId="ADAL" clId="{A992F995-F946-4CB5-983D-109F43BC257F}" dt="2020-09-09T09:34:23.879" v="710" actId="478"/>
            <ac:spMkLst>
              <pc:docMk/>
              <pc:sldMasterMk cId="171612653" sldId="2147483648"/>
              <pc:sldLayoutMk cId="3116730189" sldId="2147483649"/>
              <ac:spMk id="8" creationId="{376A8390-2F97-409F-9C1B-7E0EFDB2D9E3}"/>
            </ac:spMkLst>
          </pc:spChg>
          <pc:spChg chg="del">
            <ac:chgData name="Duc Phan" userId="81850174-2d7b-4ca1-bffc-8e2408aaba5a" providerId="ADAL" clId="{A992F995-F946-4CB5-983D-109F43BC257F}" dt="2020-09-09T09:34:06.052" v="707" actId="478"/>
            <ac:spMkLst>
              <pc:docMk/>
              <pc:sldMasterMk cId="171612653" sldId="2147483648"/>
              <pc:sldLayoutMk cId="3116730189" sldId="2147483649"/>
              <ac:spMk id="10" creationId="{C65548A2-B49C-E043-AFBC-242A8D6A23D2}"/>
            </ac:spMkLst>
          </pc:spChg>
          <pc:grpChg chg="add">
            <ac:chgData name="Duc Phan" userId="81850174-2d7b-4ca1-bffc-8e2408aaba5a" providerId="ADAL" clId="{A992F995-F946-4CB5-983D-109F43BC257F}" dt="2020-09-09T09:34:24.565" v="711"/>
            <ac:grpSpMkLst>
              <pc:docMk/>
              <pc:sldMasterMk cId="171612653" sldId="2147483648"/>
              <pc:sldLayoutMk cId="3116730189" sldId="2147483649"/>
              <ac:grpSpMk id="9" creationId="{21FCF3A6-6A94-460E-A9CA-C28049003DF8}"/>
            </ac:grpSpMkLst>
          </pc:grpChg>
        </pc:sldLayoutChg>
      </pc:sldMasterChg>
    </pc:docChg>
  </pc:docChgLst>
  <pc:docChgLst>
    <pc:chgData name="Quang Nguyễn Văn" userId="S::quangnvse05839@fpt.edu.vn::5cf2a177-6661-4384-b711-f11bc28df4e1" providerId="AD" clId="Web-{F8F203C5-6428-3A51-5290-4A61E02435CA}"/>
    <pc:docChg chg="modSld">
      <pc:chgData name="Quang Nguyễn Văn" userId="S::quangnvse05839@fpt.edu.vn::5cf2a177-6661-4384-b711-f11bc28df4e1" providerId="AD" clId="Web-{F8F203C5-6428-3A51-5290-4A61E02435CA}" dt="2020-09-08T14:15:40.778" v="16" actId="1076"/>
      <pc:docMkLst>
        <pc:docMk/>
      </pc:docMkLst>
      <pc:sldChg chg="addSp delSp modSp">
        <pc:chgData name="Quang Nguyễn Văn" userId="S::quangnvse05839@fpt.edu.vn::5cf2a177-6661-4384-b711-f11bc28df4e1" providerId="AD" clId="Web-{F8F203C5-6428-3A51-5290-4A61E02435CA}" dt="2020-09-08T14:15:40.778" v="16" actId="1076"/>
        <pc:sldMkLst>
          <pc:docMk/>
          <pc:sldMk cId="2209238449" sldId="283"/>
        </pc:sldMkLst>
        <pc:picChg chg="del">
          <ac:chgData name="Quang Nguyễn Văn" userId="S::quangnvse05839@fpt.edu.vn::5cf2a177-6661-4384-b711-f11bc28df4e1" providerId="AD" clId="Web-{F8F203C5-6428-3A51-5290-4A61E02435CA}" dt="2020-09-08T14:15:15.309" v="7"/>
          <ac:picMkLst>
            <pc:docMk/>
            <pc:sldMk cId="2209238449" sldId="283"/>
            <ac:picMk id="2" creationId="{0B9A2EBC-F7D9-4FE3-BFC4-3A5F6C9CA963}"/>
          </ac:picMkLst>
        </pc:picChg>
        <pc:picChg chg="add mod">
          <ac:chgData name="Quang Nguyễn Văn" userId="S::quangnvse05839@fpt.edu.vn::5cf2a177-6661-4384-b711-f11bc28df4e1" providerId="AD" clId="Web-{F8F203C5-6428-3A51-5290-4A61E02435CA}" dt="2020-09-08T14:15:40.778" v="16" actId="1076"/>
          <ac:picMkLst>
            <pc:docMk/>
            <pc:sldMk cId="2209238449" sldId="283"/>
            <ac:picMk id="3" creationId="{607D40CC-40FC-4EC2-9AD5-4588428326B5}"/>
          </ac:picMkLst>
        </pc:picChg>
      </pc:sldChg>
      <pc:sldChg chg="modSp">
        <pc:chgData name="Quang Nguyễn Văn" userId="S::quangnvse05839@fpt.edu.vn::5cf2a177-6661-4384-b711-f11bc28df4e1" providerId="AD" clId="Web-{F8F203C5-6428-3A51-5290-4A61E02435CA}" dt="2020-09-08T14:11:47.824" v="6" actId="14100"/>
        <pc:sldMkLst>
          <pc:docMk/>
          <pc:sldMk cId="73618349" sldId="288"/>
        </pc:sldMkLst>
        <pc:spChg chg="mod ord">
          <ac:chgData name="Quang Nguyễn Văn" userId="S::quangnvse05839@fpt.edu.vn::5cf2a177-6661-4384-b711-f11bc28df4e1" providerId="AD" clId="Web-{F8F203C5-6428-3A51-5290-4A61E02435CA}" dt="2020-09-08T14:11:47.824" v="6" actId="14100"/>
          <ac:spMkLst>
            <pc:docMk/>
            <pc:sldMk cId="73618349" sldId="288"/>
            <ac:spMk id="7" creationId="{C3719E47-0EEE-B141-B2BF-47D12D41D68A}"/>
          </ac:spMkLst>
        </pc:spChg>
      </pc:sldChg>
    </pc:docChg>
  </pc:docChgLst>
  <pc:docChgLst>
    <pc:chgData name="Duc Ngo" userId="S::ducnmhe130666@fpt.edu.vn::49767e8e-ca93-481e-ba1f-2aa986b681e4" providerId="AD" clId="Web-{42E66A63-9413-3F5D-D33E-C01FADE34E1C}"/>
    <pc:docChg chg="modSld">
      <pc:chgData name="Duc Ngo" userId="S::ducnmhe130666@fpt.edu.vn::49767e8e-ca93-481e-ba1f-2aa986b681e4" providerId="AD" clId="Web-{42E66A63-9413-3F5D-D33E-C01FADE34E1C}" dt="2020-09-09T09:51:11.450" v="0"/>
      <pc:docMkLst>
        <pc:docMk/>
      </pc:docMkLst>
      <pc:sldChg chg="modSp">
        <pc:chgData name="Duc Ngo" userId="S::ducnmhe130666@fpt.edu.vn::49767e8e-ca93-481e-ba1f-2aa986b681e4" providerId="AD" clId="Web-{42E66A63-9413-3F5D-D33E-C01FADE34E1C}" dt="2020-09-09T09:51:11.450" v="0"/>
        <pc:sldMkLst>
          <pc:docMk/>
          <pc:sldMk cId="3469778822" sldId="299"/>
        </pc:sldMkLst>
        <pc:graphicFrameChg chg="modGraphic">
          <ac:chgData name="Duc Ngo" userId="S::ducnmhe130666@fpt.edu.vn::49767e8e-ca93-481e-ba1f-2aa986b681e4" providerId="AD" clId="Web-{42E66A63-9413-3F5D-D33E-C01FADE34E1C}" dt="2020-09-09T09:51:11.450" v="0"/>
          <ac:graphicFrameMkLst>
            <pc:docMk/>
            <pc:sldMk cId="3469778822" sldId="299"/>
            <ac:graphicFrameMk id="5" creationId="{A40E9AAD-D409-4B82-8425-A86C9DB22E63}"/>
          </ac:graphicFrameMkLst>
        </pc:graphicFrame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B6AAD57-B54B-4047-A082-8525D89CDE7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8755942-B955-FF4F-9F0E-C9AA24C45F1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C07EFA-AA59-1341-836E-4CE25C223218}" type="datetimeFigureOut">
              <a:t>4/27/2022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7FCC9C-A40D-4C46-B375-222067C8DE5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4A5CA9-7256-284F-A1AC-7D74BD4A5DB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87B703-859F-634E-8569-F96838A9334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2371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7DF09DE-8F52-AA4E-8C56-F76350B7F7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57776"/>
            <a:ext cx="557561" cy="516564"/>
          </a:xfrm>
          <a:prstGeom prst="rect">
            <a:avLst/>
          </a:prstGeom>
        </p:spPr>
      </p:pic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9E8B44-090D-5342-A2FA-141AD44EE39B}" type="datetimeFigureOut">
              <a:t>4/27/2022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C1B68A-1D35-6C4F-9284-00BF7F71E4C8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5762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 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C1B68A-1D35-6C4F-9284-00BF7F71E4C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4224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="0" i="0" dirty="0">
                <a:solidFill>
                  <a:srgbClr val="1B1B1B"/>
                </a:solidFill>
                <a:effectLst/>
                <a:latin typeface="Open Sans" panose="020B0606030504020204" pitchFamily="34" charset="0"/>
              </a:rPr>
              <a:t>Một </a:t>
            </a:r>
            <a:r>
              <a:rPr lang="en-US" b="0" i="0" dirty="0" err="1">
                <a:solidFill>
                  <a:srgbClr val="1B1B1B"/>
                </a:solidFill>
                <a:effectLst/>
                <a:latin typeface="Open Sans" panose="020B0606030504020204" pitchFamily="34" charset="0"/>
              </a:rPr>
              <a:t>vùng</a:t>
            </a:r>
            <a:r>
              <a:rPr lang="en-US" b="0" i="0" dirty="0">
                <a:solidFill>
                  <a:srgbClr val="1B1B1B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1B1B1B"/>
                </a:solidFill>
                <a:effectLst/>
                <a:latin typeface="Open Sans" panose="020B0606030504020204" pitchFamily="34" charset="0"/>
              </a:rPr>
              <a:t>khả</a:t>
            </a:r>
            <a:r>
              <a:rPr lang="en-US" b="0" i="0" dirty="0">
                <a:solidFill>
                  <a:srgbClr val="1B1B1B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1B1B1B"/>
                </a:solidFill>
                <a:effectLst/>
                <a:latin typeface="Open Sans" panose="020B0606030504020204" pitchFamily="34" charset="0"/>
              </a:rPr>
              <a:t>dụng</a:t>
            </a:r>
            <a:r>
              <a:rPr lang="en-US" b="0" i="0" dirty="0">
                <a:solidFill>
                  <a:srgbClr val="1B1B1B"/>
                </a:solidFill>
                <a:effectLst/>
                <a:latin typeface="Open Sans" panose="020B0606030504020204" pitchFamily="34" charset="0"/>
              </a:rPr>
              <a:t> (availability zone) là </a:t>
            </a:r>
            <a:r>
              <a:rPr lang="en-US" b="0" i="0" dirty="0" err="1">
                <a:solidFill>
                  <a:srgbClr val="1B1B1B"/>
                </a:solidFill>
                <a:effectLst/>
                <a:latin typeface="Open Sans" panose="020B0606030504020204" pitchFamily="34" charset="0"/>
              </a:rPr>
              <a:t>một</a:t>
            </a:r>
            <a:r>
              <a:rPr lang="en-US" b="0" i="0" dirty="0">
                <a:solidFill>
                  <a:srgbClr val="1B1B1B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1B1B1B"/>
                </a:solidFill>
                <a:effectLst/>
                <a:latin typeface="Open Sans" panose="020B0606030504020204" pitchFamily="34" charset="0"/>
              </a:rPr>
              <a:t>khu</a:t>
            </a:r>
            <a:r>
              <a:rPr lang="en-US" b="0" i="0" dirty="0">
                <a:solidFill>
                  <a:srgbClr val="1B1B1B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1B1B1B"/>
                </a:solidFill>
                <a:effectLst/>
                <a:latin typeface="Open Sans" panose="020B0606030504020204" pitchFamily="34" charset="0"/>
              </a:rPr>
              <a:t>vực</a:t>
            </a:r>
            <a:r>
              <a:rPr lang="en-US" b="0" i="0" dirty="0">
                <a:solidFill>
                  <a:srgbClr val="1B1B1B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1B1B1B"/>
                </a:solidFill>
                <a:effectLst/>
                <a:latin typeface="Open Sans" panose="020B0606030504020204" pitchFamily="34" charset="0"/>
              </a:rPr>
              <a:t>chứa</a:t>
            </a:r>
            <a:r>
              <a:rPr lang="en-US" b="0" i="0" dirty="0">
                <a:solidFill>
                  <a:srgbClr val="1B1B1B"/>
                </a:solidFill>
                <a:effectLst/>
                <a:latin typeface="Open Sans" panose="020B0606030504020204" pitchFamily="34" charset="0"/>
              </a:rPr>
              <a:t> trung </a:t>
            </a:r>
            <a:r>
              <a:rPr lang="en-US" b="0" i="0" dirty="0" err="1">
                <a:solidFill>
                  <a:srgbClr val="1B1B1B"/>
                </a:solidFill>
                <a:effectLst/>
                <a:latin typeface="Open Sans" panose="020B0606030504020204" pitchFamily="34" charset="0"/>
              </a:rPr>
              <a:t>tâm</a:t>
            </a:r>
            <a:r>
              <a:rPr lang="en-US" b="0" i="0" dirty="0">
                <a:solidFill>
                  <a:srgbClr val="1B1B1B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1B1B1B"/>
                </a:solidFill>
                <a:effectLst/>
                <a:latin typeface="Open Sans" panose="020B0606030504020204" pitchFamily="34" charset="0"/>
              </a:rPr>
              <a:t>dữ</a:t>
            </a:r>
            <a:r>
              <a:rPr lang="en-US" b="0" i="0" dirty="0">
                <a:solidFill>
                  <a:srgbClr val="1B1B1B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1B1B1B"/>
                </a:solidFill>
                <a:effectLst/>
                <a:latin typeface="Open Sans" panose="020B0606030504020204" pitchFamily="34" charset="0"/>
              </a:rPr>
              <a:t>liệu</a:t>
            </a:r>
            <a:r>
              <a:rPr lang="en-US" b="0" i="0" dirty="0">
                <a:solidFill>
                  <a:srgbClr val="1B1B1B"/>
                </a:solidFill>
                <a:effectLst/>
                <a:latin typeface="Open Sans" panose="020B0606030504020204" pitchFamily="34" charset="0"/>
              </a:rPr>
              <a:t> (data center). </a:t>
            </a:r>
          </a:p>
          <a:p>
            <a:pPr marL="171450" indent="-171450">
              <a:buFontTx/>
              <a:buChar char="-"/>
            </a:pPr>
            <a:r>
              <a:rPr lang="en-US" b="0" i="0" dirty="0" err="1">
                <a:solidFill>
                  <a:srgbClr val="1B1B1B"/>
                </a:solidFill>
                <a:effectLst/>
                <a:latin typeface="Open Sans" panose="020B0606030504020204" pitchFamily="34" charset="0"/>
              </a:rPr>
              <a:t>Mỗi</a:t>
            </a:r>
            <a:r>
              <a:rPr lang="en-US" b="0" i="0" dirty="0">
                <a:solidFill>
                  <a:srgbClr val="1B1B1B"/>
                </a:solidFill>
                <a:effectLst/>
                <a:latin typeface="Open Sans" panose="020B0606030504020204" pitchFamily="34" charset="0"/>
              </a:rPr>
              <a:t> availability zone có </a:t>
            </a:r>
            <a:r>
              <a:rPr lang="en-US" b="0" i="0" dirty="0" err="1">
                <a:solidFill>
                  <a:srgbClr val="1B1B1B"/>
                </a:solidFill>
                <a:effectLst/>
                <a:latin typeface="Open Sans" panose="020B0606030504020204" pitchFamily="34" charset="0"/>
              </a:rPr>
              <a:t>nguồn</a:t>
            </a:r>
            <a:r>
              <a:rPr lang="en-US" b="0" i="0" dirty="0">
                <a:solidFill>
                  <a:srgbClr val="1B1B1B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1B1B1B"/>
                </a:solidFill>
                <a:effectLst/>
                <a:latin typeface="Open Sans" panose="020B0606030504020204" pitchFamily="34" charset="0"/>
              </a:rPr>
              <a:t>điện</a:t>
            </a:r>
            <a:r>
              <a:rPr lang="en-US" b="0" i="0" dirty="0">
                <a:solidFill>
                  <a:srgbClr val="1B1B1B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n-US" b="0" i="0" dirty="0" err="1">
                <a:solidFill>
                  <a:srgbClr val="1B1B1B"/>
                </a:solidFill>
                <a:effectLst/>
                <a:latin typeface="Open Sans" panose="020B0606030504020204" pitchFamily="34" charset="0"/>
              </a:rPr>
              <a:t>mạng</a:t>
            </a:r>
            <a:r>
              <a:rPr lang="en-US" b="0" i="0" dirty="0">
                <a:solidFill>
                  <a:srgbClr val="1B1B1B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1B1B1B"/>
                </a:solidFill>
                <a:effectLst/>
                <a:latin typeface="Open Sans" panose="020B0606030504020204" pitchFamily="34" charset="0"/>
              </a:rPr>
              <a:t>và</a:t>
            </a:r>
            <a:r>
              <a:rPr lang="en-US" b="0" i="0" dirty="0">
                <a:solidFill>
                  <a:srgbClr val="1B1B1B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1B1B1B"/>
                </a:solidFill>
                <a:effectLst/>
                <a:latin typeface="Open Sans" panose="020B0606030504020204" pitchFamily="34" charset="0"/>
              </a:rPr>
              <a:t>kết</a:t>
            </a:r>
            <a:r>
              <a:rPr lang="en-US" b="0" i="0" dirty="0">
                <a:solidFill>
                  <a:srgbClr val="1B1B1B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1B1B1B"/>
                </a:solidFill>
                <a:effectLst/>
                <a:latin typeface="Open Sans" panose="020B0606030504020204" pitchFamily="34" charset="0"/>
              </a:rPr>
              <a:t>nối</a:t>
            </a:r>
            <a:r>
              <a:rPr lang="en-US" b="0" i="0" dirty="0">
                <a:solidFill>
                  <a:srgbClr val="1B1B1B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1B1B1B"/>
                </a:solidFill>
                <a:effectLst/>
                <a:latin typeface="Open Sans" panose="020B0606030504020204" pitchFamily="34" charset="0"/>
              </a:rPr>
              <a:t>dự</a:t>
            </a:r>
            <a:r>
              <a:rPr lang="en-US" b="0" i="0" dirty="0">
                <a:solidFill>
                  <a:srgbClr val="1B1B1B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1B1B1B"/>
                </a:solidFill>
                <a:effectLst/>
                <a:latin typeface="Open Sans" panose="020B0606030504020204" pitchFamily="34" charset="0"/>
              </a:rPr>
              <a:t>phòng</a:t>
            </a:r>
            <a:r>
              <a:rPr lang="en-US" b="0" i="0" dirty="0">
                <a:solidFill>
                  <a:srgbClr val="1B1B1B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1B1B1B"/>
                </a:solidFill>
                <a:effectLst/>
                <a:latin typeface="Open Sans" panose="020B0606030504020204" pitchFamily="34" charset="0"/>
              </a:rPr>
              <a:t>và</a:t>
            </a:r>
            <a:r>
              <a:rPr lang="en-US" b="0" i="0" dirty="0">
                <a:solidFill>
                  <a:srgbClr val="1B1B1B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1B1B1B"/>
                </a:solidFill>
                <a:effectLst/>
                <a:latin typeface="Open Sans" panose="020B0606030504020204" pitchFamily="34" charset="0"/>
              </a:rPr>
              <a:t>riêng</a:t>
            </a:r>
            <a:r>
              <a:rPr lang="en-US" b="0" i="0" dirty="0">
                <a:solidFill>
                  <a:srgbClr val="1B1B1B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1B1B1B"/>
                </a:solidFill>
                <a:effectLst/>
                <a:latin typeface="Open Sans" panose="020B0606030504020204" pitchFamily="34" charset="0"/>
              </a:rPr>
              <a:t>biệt</a:t>
            </a:r>
            <a:r>
              <a:rPr lang="en-US" b="0" i="0" dirty="0">
                <a:solidFill>
                  <a:srgbClr val="1B1B1B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1B1B1B"/>
                </a:solidFill>
                <a:effectLst/>
                <a:latin typeface="Open Sans" panose="020B0606030504020204" pitchFamily="34" charset="0"/>
              </a:rPr>
              <a:t>để</a:t>
            </a:r>
            <a:r>
              <a:rPr lang="en-US" b="0" i="0" dirty="0">
                <a:solidFill>
                  <a:srgbClr val="1B1B1B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1B1B1B"/>
                </a:solidFill>
                <a:effectLst/>
                <a:latin typeface="Open Sans" panose="020B0606030504020204" pitchFamily="34" charset="0"/>
              </a:rPr>
              <a:t>giảm</a:t>
            </a:r>
            <a:r>
              <a:rPr lang="en-US" b="0" i="0" dirty="0">
                <a:solidFill>
                  <a:srgbClr val="1B1B1B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1B1B1B"/>
                </a:solidFill>
                <a:effectLst/>
                <a:latin typeface="Open Sans" panose="020B0606030504020204" pitchFamily="34" charset="0"/>
              </a:rPr>
              <a:t>khả</a:t>
            </a:r>
            <a:r>
              <a:rPr lang="en-US" b="0" i="0" dirty="0">
                <a:solidFill>
                  <a:srgbClr val="1B1B1B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1B1B1B"/>
                </a:solidFill>
                <a:effectLst/>
                <a:latin typeface="Open Sans" panose="020B0606030504020204" pitchFamily="34" charset="0"/>
              </a:rPr>
              <a:t>năng</a:t>
            </a:r>
            <a:r>
              <a:rPr lang="en-US" b="0" i="0" dirty="0">
                <a:solidFill>
                  <a:srgbClr val="1B1B1B"/>
                </a:solidFill>
                <a:effectLst/>
                <a:latin typeface="Open Sans" panose="020B0606030504020204" pitchFamily="34" charset="0"/>
              </a:rPr>
              <a:t> hai </a:t>
            </a:r>
            <a:r>
              <a:rPr lang="en-US" b="0" i="0" dirty="0" err="1">
                <a:solidFill>
                  <a:srgbClr val="1B1B1B"/>
                </a:solidFill>
                <a:effectLst/>
                <a:latin typeface="Open Sans" panose="020B0606030504020204" pitchFamily="34" charset="0"/>
              </a:rPr>
              <a:t>khu</a:t>
            </a:r>
            <a:r>
              <a:rPr lang="en-US" b="0" i="0" dirty="0">
                <a:solidFill>
                  <a:srgbClr val="1B1B1B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1B1B1B"/>
                </a:solidFill>
                <a:effectLst/>
                <a:latin typeface="Open Sans" panose="020B0606030504020204" pitchFamily="34" charset="0"/>
              </a:rPr>
              <a:t>vực</a:t>
            </a:r>
            <a:r>
              <a:rPr lang="en-US" b="0" i="0" dirty="0">
                <a:solidFill>
                  <a:srgbClr val="1B1B1B"/>
                </a:solidFill>
                <a:effectLst/>
                <a:latin typeface="Open Sans" panose="020B0606030504020204" pitchFamily="34" charset="0"/>
              </a:rPr>
              <a:t> bị </a:t>
            </a:r>
            <a:r>
              <a:rPr lang="en-US" b="0" i="0" dirty="0" err="1">
                <a:solidFill>
                  <a:srgbClr val="1B1B1B"/>
                </a:solidFill>
                <a:effectLst/>
                <a:latin typeface="Open Sans" panose="020B0606030504020204" pitchFamily="34" charset="0"/>
              </a:rPr>
              <a:t>lỗi</a:t>
            </a:r>
            <a:r>
              <a:rPr lang="en-US" b="0" i="0" dirty="0">
                <a:solidFill>
                  <a:srgbClr val="1B1B1B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1B1B1B"/>
                </a:solidFill>
                <a:effectLst/>
                <a:latin typeface="Open Sans" panose="020B0606030504020204" pitchFamily="34" charset="0"/>
              </a:rPr>
              <a:t>đồng</a:t>
            </a:r>
            <a:r>
              <a:rPr lang="en-US" b="0" i="0" dirty="0">
                <a:solidFill>
                  <a:srgbClr val="1B1B1B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1B1B1B"/>
                </a:solidFill>
                <a:effectLst/>
                <a:latin typeface="Open Sans" panose="020B0606030504020204" pitchFamily="34" charset="0"/>
              </a:rPr>
              <a:t>thời</a:t>
            </a:r>
            <a:r>
              <a:rPr lang="en-US" b="0" i="0" dirty="0">
                <a:solidFill>
                  <a:srgbClr val="1B1B1B"/>
                </a:solidFill>
                <a:effectLst/>
                <a:latin typeface="Open Sans" panose="020B0606030504020204" pitchFamily="34" charset="0"/>
              </a:rPr>
              <a:t>.</a:t>
            </a:r>
          </a:p>
          <a:p>
            <a:pPr marL="171450" indent="-171450">
              <a:buFontTx/>
              <a:buChar char="-"/>
            </a:pPr>
            <a:r>
              <a:rPr lang="vi-VN" b="0" i="0" dirty="0">
                <a:solidFill>
                  <a:srgbClr val="1B1B1B"/>
                </a:solidFill>
                <a:effectLst/>
                <a:latin typeface="Open Sans" panose="020B0606030504020204" pitchFamily="34" charset="0"/>
              </a:rPr>
              <a:t>Trong mỗi zone, các data center được kết nối với nhau bằng các đường dẫn mạng có độ trễ thấp</a:t>
            </a:r>
            <a:endParaRPr lang="en-US" b="0" i="0" dirty="0">
              <a:solidFill>
                <a:srgbClr val="1B1B1B"/>
              </a:solidFill>
              <a:effectLst/>
              <a:latin typeface="Open Sans" panose="020B0606030504020204" pitchFamily="34" charset="0"/>
            </a:endParaRPr>
          </a:p>
          <a:p>
            <a:pPr marL="171450" indent="-171450">
              <a:buFontTx/>
              <a:buChar char="-"/>
            </a:pPr>
            <a:r>
              <a:rPr lang="vi-VN" b="0" i="0" dirty="0">
                <a:solidFill>
                  <a:srgbClr val="1B1B1B"/>
                </a:solidFill>
                <a:effectLst/>
                <a:latin typeface="Open Sans" panose="020B0606030504020204" pitchFamily="34" charset="0"/>
              </a:rPr>
              <a:t>Tương tự, các zone trong một region giao tiếp với nhau thông qua các đường dẫn mạng riêng. </a:t>
            </a:r>
            <a:endParaRPr lang="en-US" b="0" i="0" dirty="0">
              <a:solidFill>
                <a:srgbClr val="1B1B1B"/>
              </a:solidFill>
              <a:effectLst/>
              <a:latin typeface="Open Sans" panose="020B0606030504020204" pitchFamily="34" charset="0"/>
            </a:endParaRPr>
          </a:p>
          <a:p>
            <a:pPr marL="171450" indent="-171450">
              <a:buFontTx/>
              <a:buChar char="-"/>
            </a:pPr>
            <a:r>
              <a:rPr lang="en-US" b="0" i="0" dirty="0" err="1">
                <a:solidFill>
                  <a:srgbClr val="1B1B1B"/>
                </a:solidFill>
                <a:effectLst/>
                <a:latin typeface="Open Sans" panose="020B0606030504020204" pitchFamily="34" charset="0"/>
              </a:rPr>
              <a:t>Sự</a:t>
            </a:r>
            <a:r>
              <a:rPr lang="en-US" b="0" i="0" dirty="0">
                <a:solidFill>
                  <a:srgbClr val="1B1B1B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1B1B1B"/>
                </a:solidFill>
                <a:effectLst/>
                <a:latin typeface="Open Sans" panose="020B0606030504020204" pitchFamily="34" charset="0"/>
              </a:rPr>
              <a:t>giao</a:t>
            </a:r>
            <a:r>
              <a:rPr lang="en-US" b="0" i="0" dirty="0">
                <a:solidFill>
                  <a:srgbClr val="1B1B1B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1B1B1B"/>
                </a:solidFill>
                <a:effectLst/>
                <a:latin typeface="Open Sans" panose="020B0606030504020204" pitchFamily="34" charset="0"/>
              </a:rPr>
              <a:t>tiếp</a:t>
            </a:r>
            <a:r>
              <a:rPr lang="en-US" b="0" i="0" dirty="0">
                <a:solidFill>
                  <a:srgbClr val="1B1B1B"/>
                </a:solidFill>
                <a:effectLst/>
                <a:latin typeface="Open Sans" panose="020B0606030504020204" pitchFamily="34" charset="0"/>
              </a:rPr>
              <a:t> này </a:t>
            </a:r>
            <a:r>
              <a:rPr lang="en-US" b="0" i="0" dirty="0" err="1">
                <a:solidFill>
                  <a:srgbClr val="1B1B1B"/>
                </a:solidFill>
                <a:effectLst/>
                <a:latin typeface="Open Sans" panose="020B0606030504020204" pitchFamily="34" charset="0"/>
              </a:rPr>
              <a:t>nhăm</a:t>
            </a:r>
            <a:r>
              <a:rPr lang="en-US" b="0" i="0" dirty="0">
                <a:solidFill>
                  <a:srgbClr val="1B1B1B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1B1B1B"/>
                </a:solidFill>
                <a:effectLst/>
                <a:latin typeface="Open Sans" panose="020B0606030504020204" pitchFamily="34" charset="0"/>
              </a:rPr>
              <a:t>mục</a:t>
            </a:r>
            <a:r>
              <a:rPr lang="en-US" b="0" i="0" dirty="0">
                <a:solidFill>
                  <a:srgbClr val="1B1B1B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1B1B1B"/>
                </a:solidFill>
                <a:effectLst/>
                <a:latin typeface="Open Sans" panose="020B0606030504020204" pitchFamily="34" charset="0"/>
              </a:rPr>
              <a:t>đích</a:t>
            </a:r>
            <a:r>
              <a:rPr lang="en-US" b="0" i="0" dirty="0">
                <a:solidFill>
                  <a:srgbClr val="1B1B1B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1B1B1B"/>
                </a:solidFill>
                <a:effectLst/>
                <a:latin typeface="Open Sans" panose="020B0606030504020204" pitchFamily="34" charset="0"/>
              </a:rPr>
              <a:t>đồng</a:t>
            </a:r>
            <a:r>
              <a:rPr lang="en-US" b="0" i="0" dirty="0">
                <a:solidFill>
                  <a:srgbClr val="1B1B1B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1B1B1B"/>
                </a:solidFill>
                <a:effectLst/>
                <a:latin typeface="Open Sans" panose="020B0606030504020204" pitchFamily="34" charset="0"/>
              </a:rPr>
              <a:t>bộ</a:t>
            </a:r>
            <a:r>
              <a:rPr lang="en-US" b="0" i="0" dirty="0">
                <a:solidFill>
                  <a:srgbClr val="1B1B1B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en-US" b="0" i="0" dirty="0" err="1">
                <a:solidFill>
                  <a:srgbClr val="1B1B1B"/>
                </a:solidFill>
                <a:effectLst/>
                <a:latin typeface="Open Sans" panose="020B0606030504020204" pitchFamily="34" charset="0"/>
              </a:rPr>
              <a:t>sao</a:t>
            </a:r>
            <a:r>
              <a:rPr lang="en-US" b="0" i="0" dirty="0">
                <a:solidFill>
                  <a:srgbClr val="1B1B1B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1B1B1B"/>
                </a:solidFill>
                <a:effectLst/>
                <a:latin typeface="Open Sans" panose="020B0606030504020204" pitchFamily="34" charset="0"/>
              </a:rPr>
              <a:t>chép</a:t>
            </a:r>
            <a:r>
              <a:rPr lang="en-US" b="0" i="0" dirty="0">
                <a:solidFill>
                  <a:srgbClr val="1B1B1B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1B1B1B"/>
                </a:solidFill>
                <a:effectLst/>
                <a:latin typeface="Open Sans" panose="020B0606030504020204" pitchFamily="34" charset="0"/>
              </a:rPr>
              <a:t>và</a:t>
            </a:r>
            <a:r>
              <a:rPr lang="en-US" b="0" i="0" dirty="0">
                <a:solidFill>
                  <a:srgbClr val="1B1B1B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1B1B1B"/>
                </a:solidFill>
                <a:effectLst/>
                <a:latin typeface="Open Sans" panose="020B0606030504020204" pitchFamily="34" charset="0"/>
              </a:rPr>
              <a:t>phục</a:t>
            </a:r>
            <a:r>
              <a:rPr lang="en-US" b="0" i="0" dirty="0">
                <a:solidFill>
                  <a:srgbClr val="1B1B1B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1B1B1B"/>
                </a:solidFill>
                <a:effectLst/>
                <a:latin typeface="Open Sans" panose="020B0606030504020204" pitchFamily="34" charset="0"/>
              </a:rPr>
              <a:t>hồi</a:t>
            </a:r>
            <a:r>
              <a:rPr lang="en-US" b="0" i="0" dirty="0">
                <a:solidFill>
                  <a:srgbClr val="1B1B1B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1B1B1B"/>
                </a:solidFill>
                <a:effectLst/>
                <a:latin typeface="Open Sans" panose="020B0606030504020204" pitchFamily="34" charset="0"/>
              </a:rPr>
              <a:t>dữ</a:t>
            </a:r>
            <a:r>
              <a:rPr lang="en-US" b="0" i="0" dirty="0">
                <a:solidFill>
                  <a:srgbClr val="1B1B1B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1B1B1B"/>
                </a:solidFill>
                <a:effectLst/>
                <a:latin typeface="Open Sans" panose="020B0606030504020204" pitchFamily="34" charset="0"/>
              </a:rPr>
              <a:t>liệu</a:t>
            </a:r>
            <a:r>
              <a:rPr lang="en-US" b="0" i="0" dirty="0">
                <a:solidFill>
                  <a:srgbClr val="1B1B1B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1B1B1B"/>
                </a:solidFill>
                <a:effectLst/>
                <a:latin typeface="Open Sans" panose="020B0606030504020204" pitchFamily="34" charset="0"/>
              </a:rPr>
              <a:t>khi</a:t>
            </a:r>
            <a:r>
              <a:rPr lang="en-US" b="0" i="0" dirty="0">
                <a:solidFill>
                  <a:srgbClr val="1B1B1B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1B1B1B"/>
                </a:solidFill>
                <a:effectLst/>
                <a:latin typeface="Open Sans" panose="020B0606030504020204" pitchFamily="34" charset="0"/>
              </a:rPr>
              <a:t>cần</a:t>
            </a:r>
            <a:r>
              <a:rPr lang="en-US" b="0" i="0" dirty="0">
                <a:solidFill>
                  <a:srgbClr val="1B1B1B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1B1B1B"/>
                </a:solidFill>
                <a:effectLst/>
                <a:latin typeface="Open Sans" panose="020B0606030504020204" pitchFamily="34" charset="0"/>
              </a:rPr>
              <a:t>thiết</a:t>
            </a:r>
            <a:r>
              <a:rPr lang="en-US" b="0" i="0" dirty="0">
                <a:solidFill>
                  <a:srgbClr val="1B1B1B"/>
                </a:solidFill>
                <a:effectLst/>
                <a:latin typeface="Open Sans" panose="020B0606030504020204" pitchFamily="34" charset="0"/>
              </a:rPr>
              <a:t> của </a:t>
            </a:r>
            <a:r>
              <a:rPr lang="en-US" b="0" i="0" dirty="0" err="1">
                <a:solidFill>
                  <a:srgbClr val="1B1B1B"/>
                </a:solidFill>
                <a:effectLst/>
                <a:latin typeface="Open Sans" panose="020B0606030504020204" pitchFamily="34" charset="0"/>
              </a:rPr>
              <a:t>một</a:t>
            </a:r>
            <a:r>
              <a:rPr lang="en-US" b="0" i="0" dirty="0">
                <a:solidFill>
                  <a:srgbClr val="1B1B1B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1B1B1B"/>
                </a:solidFill>
                <a:effectLst/>
                <a:latin typeface="Open Sans" panose="020B0606030504020204" pitchFamily="34" charset="0"/>
              </a:rPr>
              <a:t>số</a:t>
            </a:r>
            <a:r>
              <a:rPr lang="en-US" b="0" i="0" dirty="0">
                <a:solidFill>
                  <a:srgbClr val="1B1B1B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1B1B1B"/>
                </a:solidFill>
                <a:effectLst/>
                <a:latin typeface="Open Sans" panose="020B0606030504020204" pitchFamily="34" charset="0"/>
              </a:rPr>
              <a:t>dịch</a:t>
            </a:r>
            <a:r>
              <a:rPr lang="en-US" b="0" i="0" dirty="0">
                <a:solidFill>
                  <a:srgbClr val="1B1B1B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1B1B1B"/>
                </a:solidFill>
                <a:effectLst/>
                <a:latin typeface="Open Sans" panose="020B0606030504020204" pitchFamily="34" charset="0"/>
              </a:rPr>
              <a:t>vụ</a:t>
            </a:r>
            <a:r>
              <a:rPr lang="en-US" b="0" i="0" dirty="0">
                <a:solidFill>
                  <a:srgbClr val="1B1B1B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1B1B1B"/>
                </a:solidFill>
                <a:effectLst/>
                <a:latin typeface="Open Sans" panose="020B0606030504020204" pitchFamily="34" charset="0"/>
              </a:rPr>
              <a:t>vủa</a:t>
            </a:r>
            <a:r>
              <a:rPr lang="en-US" b="0" i="0" dirty="0">
                <a:solidFill>
                  <a:srgbClr val="1B1B1B"/>
                </a:solidFill>
                <a:effectLst/>
                <a:latin typeface="Open Sans" panose="020B0606030504020204" pitchFamily="34" charset="0"/>
              </a:rPr>
              <a:t> AWS.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C1B68A-1D35-6C4F-9284-00BF7F71E4C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5064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Trên </a:t>
            </a:r>
            <a:r>
              <a:rPr lang="en-US" dirty="0" err="1"/>
              <a:t>đây</a:t>
            </a:r>
            <a:r>
              <a:rPr lang="en-US" dirty="0"/>
              <a:t> là </a:t>
            </a:r>
            <a:r>
              <a:rPr lang="en-US" dirty="0" err="1"/>
              <a:t>những</a:t>
            </a:r>
            <a:r>
              <a:rPr lang="en-US" dirty="0"/>
              <a:t> </a:t>
            </a:r>
            <a:r>
              <a:rPr lang="en-US" dirty="0" err="1"/>
              <a:t>hạ</a:t>
            </a:r>
            <a:r>
              <a:rPr lang="en-US" dirty="0"/>
              <a:t> </a:t>
            </a:r>
            <a:r>
              <a:rPr lang="en-US" dirty="0" err="1"/>
              <a:t>tầng</a:t>
            </a:r>
            <a:r>
              <a:rPr lang="en-US" dirty="0"/>
              <a:t> </a:t>
            </a:r>
            <a:r>
              <a:rPr lang="en-US" dirty="0" err="1"/>
              <a:t>nền</a:t>
            </a:r>
            <a:r>
              <a:rPr lang="en-US" dirty="0"/>
              <a:t> </a:t>
            </a:r>
            <a:r>
              <a:rPr lang="en-US" dirty="0" err="1"/>
              <a:t>tảng</a:t>
            </a:r>
            <a:r>
              <a:rPr lang="en-US" dirty="0"/>
              <a:t> mà AWS </a:t>
            </a:r>
            <a:r>
              <a:rPr lang="en-US" dirty="0" err="1"/>
              <a:t>xây</a:t>
            </a:r>
            <a:r>
              <a:rPr lang="en-US" dirty="0"/>
              <a:t> </a:t>
            </a:r>
            <a:r>
              <a:rPr lang="en-US" dirty="0" err="1"/>
              <a:t>dựng</a:t>
            </a:r>
            <a:r>
              <a:rPr lang="en-US" dirty="0"/>
              <a:t>, bao </a:t>
            </a:r>
            <a:r>
              <a:rPr lang="en-US" dirty="0" err="1"/>
              <a:t>gồm</a:t>
            </a:r>
            <a:r>
              <a:rPr lang="en-US" dirty="0"/>
              <a:t> </a:t>
            </a:r>
            <a:r>
              <a:rPr lang="en-US" dirty="0" err="1"/>
              <a:t>Bảo</a:t>
            </a:r>
            <a:r>
              <a:rPr lang="en-US" dirty="0"/>
              <a:t> </a:t>
            </a:r>
            <a:r>
              <a:rPr lang="en-US" dirty="0" err="1"/>
              <a:t>mật</a:t>
            </a:r>
            <a:r>
              <a:rPr lang="en-US" dirty="0"/>
              <a:t>, </a:t>
            </a:r>
            <a:r>
              <a:rPr lang="en-US" dirty="0" err="1"/>
              <a:t>Hạ</a:t>
            </a:r>
            <a:r>
              <a:rPr lang="en-US" dirty="0"/>
              <a:t> </a:t>
            </a:r>
            <a:r>
              <a:rPr lang="en-US" dirty="0" err="1"/>
              <a:t>tầng</a:t>
            </a:r>
            <a:r>
              <a:rPr lang="en-US" dirty="0"/>
              <a:t> </a:t>
            </a:r>
            <a:r>
              <a:rPr lang="en-US" dirty="0" err="1"/>
              <a:t>mạng</a:t>
            </a:r>
            <a:r>
              <a:rPr lang="en-US" dirty="0"/>
              <a:t>, Server, Storage </a:t>
            </a:r>
            <a:r>
              <a:rPr lang="en-US" dirty="0" err="1"/>
              <a:t>và</a:t>
            </a:r>
            <a:r>
              <a:rPr lang="en-US" dirty="0"/>
              <a:t> Database.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C1B68A-1D35-6C4F-9284-00BF7F71E4C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7350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Là </a:t>
            </a:r>
            <a:r>
              <a:rPr lang="en-US" dirty="0" err="1"/>
              <a:t>những</a:t>
            </a:r>
            <a:r>
              <a:rPr lang="en-US" dirty="0"/>
              <a:t> </a:t>
            </a:r>
            <a:r>
              <a:rPr lang="en-US" dirty="0" err="1"/>
              <a:t>dịch</a:t>
            </a:r>
            <a:r>
              <a:rPr lang="en-US" dirty="0"/>
              <a:t> </a:t>
            </a:r>
            <a:r>
              <a:rPr lang="en-US" dirty="0" err="1"/>
              <a:t>vụ</a:t>
            </a:r>
            <a:r>
              <a:rPr lang="en-US" dirty="0"/>
              <a:t> </a:t>
            </a:r>
            <a:r>
              <a:rPr lang="en-US" dirty="0" err="1"/>
              <a:t>nền</a:t>
            </a:r>
            <a:r>
              <a:rPr lang="en-US" dirty="0"/>
              <a:t> </a:t>
            </a:r>
            <a:r>
              <a:rPr lang="en-US" dirty="0" err="1"/>
              <a:t>tảng</a:t>
            </a:r>
            <a:r>
              <a:rPr lang="en-US" dirty="0"/>
              <a:t> của AWS </a:t>
            </a:r>
            <a:r>
              <a:rPr lang="en-US" dirty="0" err="1"/>
              <a:t>như</a:t>
            </a:r>
            <a:r>
              <a:rPr lang="en-US" dirty="0"/>
              <a:t> EC2, VPC, S3…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những</a:t>
            </a:r>
            <a:r>
              <a:rPr lang="en-US" dirty="0"/>
              <a:t> </a:t>
            </a:r>
            <a:r>
              <a:rPr lang="en-US" dirty="0" err="1"/>
              <a:t>dịch</a:t>
            </a:r>
            <a:r>
              <a:rPr lang="en-US" dirty="0"/>
              <a:t> </a:t>
            </a:r>
            <a:r>
              <a:rPr lang="en-US" dirty="0" err="1"/>
              <a:t>vụ</a:t>
            </a:r>
            <a:r>
              <a:rPr lang="en-US" dirty="0"/>
              <a:t> </a:t>
            </a:r>
            <a:r>
              <a:rPr lang="en-US" dirty="0" err="1"/>
              <a:t>nền</a:t>
            </a:r>
            <a:r>
              <a:rPr lang="en-US" dirty="0"/>
              <a:t> </a:t>
            </a:r>
            <a:r>
              <a:rPr lang="en-US" dirty="0" err="1"/>
              <a:t>tảng</a:t>
            </a:r>
            <a:r>
              <a:rPr lang="en-US" dirty="0"/>
              <a:t> này, AWS </a:t>
            </a:r>
            <a:r>
              <a:rPr lang="en-US" dirty="0" err="1"/>
              <a:t>phát</a:t>
            </a:r>
            <a:r>
              <a:rPr lang="en-US" dirty="0"/>
              <a:t> </a:t>
            </a:r>
            <a:r>
              <a:rPr lang="en-US" dirty="0" err="1"/>
              <a:t>triển</a:t>
            </a:r>
            <a:r>
              <a:rPr lang="en-US" dirty="0"/>
              <a:t> ra </a:t>
            </a:r>
            <a:r>
              <a:rPr lang="en-US" dirty="0" err="1"/>
              <a:t>những</a:t>
            </a:r>
            <a:r>
              <a:rPr lang="en-US" dirty="0"/>
              <a:t> </a:t>
            </a:r>
            <a:r>
              <a:rPr lang="en-US" dirty="0" err="1"/>
              <a:t>dịch</a:t>
            </a:r>
            <a:r>
              <a:rPr lang="en-US" dirty="0"/>
              <a:t> </a:t>
            </a:r>
            <a:r>
              <a:rPr lang="en-US" dirty="0" err="1"/>
              <a:t>vụ</a:t>
            </a:r>
            <a:r>
              <a:rPr lang="en-US" dirty="0"/>
              <a:t> </a:t>
            </a:r>
            <a:r>
              <a:rPr lang="en-US" dirty="0" err="1"/>
              <a:t>khác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Giờ</a:t>
            </a:r>
            <a:r>
              <a:rPr lang="en-US" dirty="0"/>
              <a:t> </a:t>
            </a:r>
            <a:r>
              <a:rPr lang="en-US" dirty="0" err="1"/>
              <a:t>mình</a:t>
            </a:r>
            <a:r>
              <a:rPr lang="en-US" dirty="0"/>
              <a:t>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bắt</a:t>
            </a:r>
            <a:r>
              <a:rPr lang="en-US" dirty="0"/>
              <a:t> </a:t>
            </a:r>
            <a:r>
              <a:rPr lang="en-US" dirty="0" err="1"/>
              <a:t>đầu</a:t>
            </a:r>
            <a:r>
              <a:rPr lang="en-US" dirty="0"/>
              <a:t> </a:t>
            </a:r>
            <a:r>
              <a:rPr lang="en-US" dirty="0" err="1"/>
              <a:t>giới</a:t>
            </a:r>
            <a:r>
              <a:rPr lang="en-US" dirty="0"/>
              <a:t> </a:t>
            </a:r>
            <a:r>
              <a:rPr lang="en-US" dirty="0" err="1"/>
              <a:t>thiệu</a:t>
            </a:r>
            <a:r>
              <a:rPr lang="en-US" dirty="0"/>
              <a:t> </a:t>
            </a:r>
            <a:r>
              <a:rPr lang="en-US" dirty="0" err="1"/>
              <a:t>tới</a:t>
            </a:r>
            <a:r>
              <a:rPr lang="en-US" dirty="0"/>
              <a:t> </a:t>
            </a:r>
            <a:r>
              <a:rPr lang="en-US" dirty="0" err="1"/>
              <a:t>mn</a:t>
            </a:r>
            <a:r>
              <a:rPr lang="en-US" dirty="0"/>
              <a:t> </a:t>
            </a:r>
            <a:r>
              <a:rPr lang="en-US" dirty="0" err="1"/>
              <a:t>những</a:t>
            </a:r>
            <a:r>
              <a:rPr lang="en-US" dirty="0"/>
              <a:t> </a:t>
            </a:r>
            <a:r>
              <a:rPr lang="en-US" dirty="0" err="1"/>
              <a:t>dịch</a:t>
            </a:r>
            <a:r>
              <a:rPr lang="en-US" dirty="0"/>
              <a:t> </a:t>
            </a:r>
            <a:r>
              <a:rPr lang="en-US" dirty="0" err="1"/>
              <a:t>vụ</a:t>
            </a:r>
            <a:r>
              <a:rPr lang="en-US" dirty="0"/>
              <a:t> </a:t>
            </a:r>
            <a:r>
              <a:rPr lang="en-US" dirty="0" err="1"/>
              <a:t>nền</a:t>
            </a:r>
            <a:r>
              <a:rPr lang="en-US" dirty="0"/>
              <a:t> </a:t>
            </a:r>
            <a:r>
              <a:rPr lang="en-US" dirty="0" err="1"/>
              <a:t>tảng</a:t>
            </a:r>
            <a:r>
              <a:rPr lang="en-US" dirty="0"/>
              <a:t> 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C1B68A-1D35-6C4F-9284-00BF7F71E4C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4864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Đầu</a:t>
            </a:r>
            <a:r>
              <a:rPr lang="en-US" dirty="0"/>
              <a:t> </a:t>
            </a:r>
            <a:r>
              <a:rPr lang="en-US" dirty="0" err="1"/>
              <a:t>tiên</a:t>
            </a:r>
            <a:r>
              <a:rPr lang="en-US" dirty="0"/>
              <a:t> là AWS Compute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C1B68A-1D35-6C4F-9284-00BF7F71E4C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1227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="1" dirty="0"/>
              <a:t>EC2</a:t>
            </a:r>
            <a:r>
              <a:rPr lang="en-US" dirty="0"/>
              <a:t> là </a:t>
            </a:r>
            <a:r>
              <a:rPr lang="en-US" dirty="0" err="1"/>
              <a:t>dịch</a:t>
            </a:r>
            <a:r>
              <a:rPr lang="en-US" dirty="0"/>
              <a:t> </a:t>
            </a:r>
            <a:r>
              <a:rPr lang="en-US" dirty="0" err="1"/>
              <a:t>vụ</a:t>
            </a:r>
            <a:r>
              <a:rPr lang="en-US" dirty="0"/>
              <a:t> </a:t>
            </a:r>
            <a:r>
              <a:rPr lang="en-US" dirty="0" err="1"/>
              <a:t>cung</a:t>
            </a:r>
            <a:r>
              <a:rPr lang="en-US" dirty="0"/>
              <a:t> </a:t>
            </a:r>
            <a:r>
              <a:rPr lang="en-US" dirty="0" err="1"/>
              <a:t>cấp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bạn</a:t>
            </a:r>
            <a:r>
              <a:rPr lang="en-US" dirty="0"/>
              <a:t> </a:t>
            </a:r>
            <a:r>
              <a:rPr lang="en-US" dirty="0" err="1"/>
              <a:t>máy</a:t>
            </a:r>
            <a:r>
              <a:rPr lang="en-US" dirty="0"/>
              <a:t> </a:t>
            </a:r>
            <a:r>
              <a:rPr lang="en-US" dirty="0" err="1"/>
              <a:t>ảo</a:t>
            </a:r>
            <a:r>
              <a:rPr lang="en-US" dirty="0"/>
              <a:t> trên Cloud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Vậy</a:t>
            </a:r>
            <a:r>
              <a:rPr lang="en-US" dirty="0"/>
              <a:t> </a:t>
            </a:r>
            <a:r>
              <a:rPr lang="en-US" dirty="0" err="1"/>
              <a:t>máy</a:t>
            </a:r>
            <a:r>
              <a:rPr lang="en-US" dirty="0"/>
              <a:t> </a:t>
            </a:r>
            <a:r>
              <a:rPr lang="en-US" dirty="0" err="1"/>
              <a:t>ảo</a:t>
            </a:r>
            <a:r>
              <a:rPr lang="en-US" dirty="0"/>
              <a:t> là gì? </a:t>
            </a:r>
          </a:p>
          <a:p>
            <a:pPr marL="628650" lvl="1" indent="-171450">
              <a:buFontTx/>
              <a:buChar char="-"/>
            </a:pPr>
            <a:r>
              <a:rPr lang="en-US" dirty="0" err="1"/>
              <a:t>Máy</a:t>
            </a:r>
            <a:r>
              <a:rPr lang="en-US" dirty="0"/>
              <a:t> </a:t>
            </a:r>
            <a:r>
              <a:rPr lang="en-US" dirty="0" err="1"/>
              <a:t>ảo</a:t>
            </a:r>
            <a:r>
              <a:rPr lang="en-US" dirty="0"/>
              <a:t> giống </a:t>
            </a:r>
            <a:r>
              <a:rPr lang="en-US" dirty="0" err="1"/>
              <a:t>như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máy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 của </a:t>
            </a:r>
            <a:r>
              <a:rPr lang="en-US" dirty="0" err="1"/>
              <a:t>bạn</a:t>
            </a:r>
            <a:r>
              <a:rPr lang="en-US" dirty="0"/>
              <a:t> </a:t>
            </a:r>
            <a:r>
              <a:rPr lang="en-US" dirty="0" err="1"/>
              <a:t>đang</a:t>
            </a:r>
            <a:r>
              <a:rPr lang="en-US" dirty="0"/>
              <a:t> dung, </a:t>
            </a:r>
            <a:r>
              <a:rPr lang="en-US" dirty="0" err="1"/>
              <a:t>cũng</a:t>
            </a:r>
            <a:r>
              <a:rPr lang="en-US" dirty="0"/>
              <a:t> có OS, RAM, CPU, Storage</a:t>
            </a:r>
          </a:p>
          <a:p>
            <a:pPr marL="628650" lvl="1" indent="-171450">
              <a:buFontTx/>
              <a:buChar char="-"/>
            </a:pPr>
            <a:r>
              <a:rPr lang="en-US" dirty="0" err="1"/>
              <a:t>Tuy</a:t>
            </a:r>
            <a:r>
              <a:rPr lang="en-US" dirty="0"/>
              <a:t> </a:t>
            </a:r>
            <a:r>
              <a:rPr lang="en-US" dirty="0" err="1"/>
              <a:t>nhiên</a:t>
            </a:r>
            <a:r>
              <a:rPr lang="en-US" dirty="0"/>
              <a:t> </a:t>
            </a:r>
            <a:r>
              <a:rPr lang="en-US" dirty="0" err="1"/>
              <a:t>Máy</a:t>
            </a:r>
            <a:r>
              <a:rPr lang="en-US" dirty="0"/>
              <a:t> </a:t>
            </a:r>
            <a:r>
              <a:rPr lang="en-US" dirty="0" err="1"/>
              <a:t>ảo</a:t>
            </a:r>
            <a:r>
              <a:rPr lang="en-US" dirty="0"/>
              <a:t> ko có chỗ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bạn</a:t>
            </a:r>
            <a:r>
              <a:rPr lang="en-US" dirty="0"/>
              <a:t> </a:t>
            </a:r>
            <a:r>
              <a:rPr lang="en-US" dirty="0" err="1"/>
              <a:t>cắm</a:t>
            </a:r>
            <a:r>
              <a:rPr lang="en-US" dirty="0"/>
              <a:t> </a:t>
            </a:r>
            <a:r>
              <a:rPr lang="en-US" dirty="0" err="1"/>
              <a:t>màn</a:t>
            </a:r>
            <a:r>
              <a:rPr lang="en-US" dirty="0"/>
              <a:t> hình, </a:t>
            </a:r>
            <a:r>
              <a:rPr lang="en-US" dirty="0" err="1"/>
              <a:t>choột</a:t>
            </a:r>
            <a:r>
              <a:rPr lang="en-US" dirty="0"/>
              <a:t>, </a:t>
            </a:r>
            <a:r>
              <a:rPr lang="en-US" dirty="0" err="1"/>
              <a:t>chỉ</a:t>
            </a:r>
            <a:r>
              <a:rPr lang="en-US" dirty="0"/>
              <a:t> có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tương</a:t>
            </a:r>
            <a:r>
              <a:rPr lang="en-US" dirty="0"/>
              <a:t> </a:t>
            </a:r>
            <a:r>
              <a:rPr lang="en-US" dirty="0" err="1"/>
              <a:t>tác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nó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qua </a:t>
            </a:r>
            <a:r>
              <a:rPr lang="en-US" dirty="0" err="1"/>
              <a:t>màn</a:t>
            </a:r>
            <a:r>
              <a:rPr lang="en-US" dirty="0"/>
              <a:t> hình terminal</a:t>
            </a:r>
          </a:p>
          <a:p>
            <a:pPr marL="171450" lvl="0" indent="-171450">
              <a:buFontTx/>
              <a:buChar char="-"/>
            </a:pPr>
            <a:r>
              <a:rPr lang="en-US" b="1" dirty="0"/>
              <a:t>Amazon ECS (Elastic Container Service)</a:t>
            </a:r>
            <a:r>
              <a:rPr lang="en-US" dirty="0"/>
              <a:t>: là </a:t>
            </a:r>
            <a:r>
              <a:rPr lang="en-US" dirty="0" err="1"/>
              <a:t>dịch</a:t>
            </a:r>
            <a:r>
              <a:rPr lang="en-US" dirty="0"/>
              <a:t> </a:t>
            </a:r>
            <a:r>
              <a:rPr lang="en-US" dirty="0" err="1"/>
              <a:t>vụ</a:t>
            </a:r>
            <a:r>
              <a:rPr lang="en-US" dirty="0"/>
              <a:t> </a:t>
            </a:r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container</a:t>
            </a:r>
          </a:p>
          <a:p>
            <a:pPr marL="171450" lvl="0" indent="-171450">
              <a:buFontTx/>
              <a:buChar char="-"/>
            </a:pPr>
            <a:r>
              <a:rPr lang="en-US" b="1" dirty="0"/>
              <a:t>Lambda</a:t>
            </a:r>
            <a:r>
              <a:rPr lang="en-US" dirty="0"/>
              <a:t> là dich </a:t>
            </a:r>
            <a:r>
              <a:rPr lang="en-US" dirty="0" err="1"/>
              <a:t>vụ</a:t>
            </a:r>
            <a:r>
              <a:rPr lang="en-US" dirty="0"/>
              <a:t> serverless </a:t>
            </a:r>
            <a:r>
              <a:rPr lang="en-US" dirty="0" err="1"/>
              <a:t>giúp</a:t>
            </a:r>
            <a:r>
              <a:rPr lang="en-US" dirty="0"/>
              <a:t> </a:t>
            </a:r>
            <a:r>
              <a:rPr lang="en-US" dirty="0" err="1"/>
              <a:t>bạn</a:t>
            </a:r>
            <a:r>
              <a:rPr lang="en-US" dirty="0"/>
              <a:t> </a:t>
            </a:r>
            <a:r>
              <a:rPr lang="en-US" dirty="0" err="1"/>
              <a:t>phát</a:t>
            </a:r>
            <a:r>
              <a:rPr lang="en-US" dirty="0"/>
              <a:t> </a:t>
            </a:r>
            <a:r>
              <a:rPr lang="en-US" dirty="0" err="1"/>
              <a:t>triển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cách</a:t>
            </a:r>
            <a:r>
              <a:rPr lang="en-US" dirty="0"/>
              <a:t> </a:t>
            </a:r>
            <a:r>
              <a:rPr lang="en-US" dirty="0" err="1"/>
              <a:t>nhanh</a:t>
            </a:r>
            <a:r>
              <a:rPr lang="en-US" dirty="0"/>
              <a:t> </a:t>
            </a:r>
            <a:r>
              <a:rPr lang="en-US" dirty="0" err="1"/>
              <a:t>chóng</a:t>
            </a:r>
            <a:endParaRPr lang="en-US" dirty="0"/>
          </a:p>
          <a:p>
            <a:pPr marL="628650" lvl="1" indent="-171450">
              <a:buFontTx/>
              <a:buChar char="-"/>
            </a:pPr>
            <a:r>
              <a:rPr lang="en-US" dirty="0" err="1"/>
              <a:t>Vậy</a:t>
            </a:r>
            <a:r>
              <a:rPr lang="en-US" dirty="0"/>
              <a:t> Serverless là gì?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LÀ </a:t>
            </a:r>
            <a:r>
              <a:rPr lang="en-US" dirty="0" err="1"/>
              <a:t>bạn</a:t>
            </a:r>
            <a:r>
              <a:rPr lang="en-US" dirty="0"/>
              <a:t> </a:t>
            </a:r>
            <a:r>
              <a:rPr lang="en-US" dirty="0" err="1"/>
              <a:t>chỉ</a:t>
            </a:r>
            <a:r>
              <a:rPr lang="en-US" dirty="0"/>
              <a:t> </a:t>
            </a:r>
            <a:r>
              <a:rPr lang="en-US" dirty="0" err="1"/>
              <a:t>cần</a:t>
            </a:r>
            <a:r>
              <a:rPr lang="en-US" dirty="0"/>
              <a:t> quan </a:t>
            </a:r>
            <a:r>
              <a:rPr lang="en-US" dirty="0" err="1"/>
              <a:t>tâm</a:t>
            </a:r>
            <a:r>
              <a:rPr lang="en-US" dirty="0"/>
              <a:t> </a:t>
            </a:r>
            <a:r>
              <a:rPr lang="en-US" dirty="0" err="1"/>
              <a:t>đến</a:t>
            </a:r>
            <a:r>
              <a:rPr lang="en-US" dirty="0"/>
              <a:t> code logic của </a:t>
            </a:r>
            <a:r>
              <a:rPr lang="en-US" dirty="0" err="1"/>
              <a:t>mình</a:t>
            </a:r>
            <a:r>
              <a:rPr lang="en-US" dirty="0"/>
              <a:t> </a:t>
            </a:r>
            <a:r>
              <a:rPr lang="en-US" dirty="0" err="1"/>
              <a:t>chạy</a:t>
            </a:r>
            <a:r>
              <a:rPr lang="en-US" dirty="0"/>
              <a:t> </a:t>
            </a:r>
            <a:r>
              <a:rPr lang="en-US" dirty="0" err="1"/>
              <a:t>sao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đúng</a:t>
            </a:r>
            <a:r>
              <a:rPr lang="en-US" dirty="0"/>
              <a:t>, </a:t>
            </a:r>
            <a:r>
              <a:rPr lang="en-US" dirty="0" err="1"/>
              <a:t>còn</a:t>
            </a:r>
            <a:r>
              <a:rPr lang="en-US" dirty="0"/>
              <a:t> việc </a:t>
            </a:r>
            <a:r>
              <a:rPr lang="en-US" dirty="0" err="1"/>
              <a:t>chuẩn</a:t>
            </a:r>
            <a:r>
              <a:rPr lang="en-US" dirty="0"/>
              <a:t> bị server,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mềm</a:t>
            </a:r>
            <a:r>
              <a:rPr lang="en-US" dirty="0"/>
              <a:t>… AWS </a:t>
            </a:r>
            <a:r>
              <a:rPr lang="en-US" dirty="0" err="1"/>
              <a:t>sẽ</a:t>
            </a:r>
            <a:r>
              <a:rPr lang="en-US" dirty="0"/>
              <a:t> lo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bạn</a:t>
            </a:r>
            <a:endParaRPr lang="en-US" dirty="0"/>
          </a:p>
          <a:p>
            <a:pPr marL="628650" lvl="1" indent="-171450">
              <a:buFontTx/>
              <a:buChar char="-"/>
            </a:pPr>
            <a:r>
              <a:rPr lang="en-US" dirty="0" err="1"/>
              <a:t>Ví</a:t>
            </a:r>
            <a:r>
              <a:rPr lang="en-US" dirty="0"/>
              <a:t> </a:t>
            </a:r>
            <a:r>
              <a:rPr lang="en-US" dirty="0" err="1"/>
              <a:t>dụ</a:t>
            </a:r>
            <a:r>
              <a:rPr lang="en-US" dirty="0"/>
              <a:t> </a:t>
            </a:r>
            <a:r>
              <a:rPr lang="en-US" dirty="0" err="1"/>
              <a:t>bạn</a:t>
            </a:r>
            <a:r>
              <a:rPr lang="en-US" dirty="0"/>
              <a:t> </a:t>
            </a:r>
            <a:r>
              <a:rPr lang="en-US" dirty="0" err="1"/>
              <a:t>muốn</a:t>
            </a:r>
            <a:r>
              <a:rPr lang="en-US" dirty="0"/>
              <a:t> </a:t>
            </a:r>
            <a:r>
              <a:rPr lang="en-US" dirty="0" err="1"/>
              <a:t>viết</a:t>
            </a:r>
            <a:r>
              <a:rPr lang="en-US" dirty="0"/>
              <a:t> 1 REST API = NodeJS, </a:t>
            </a:r>
            <a:r>
              <a:rPr lang="en-US" dirty="0" err="1"/>
              <a:t>bạn</a:t>
            </a:r>
            <a:r>
              <a:rPr lang="en-US" dirty="0"/>
              <a:t> </a:t>
            </a:r>
            <a:r>
              <a:rPr lang="en-US" dirty="0" err="1"/>
              <a:t>chỉ</a:t>
            </a:r>
            <a:r>
              <a:rPr lang="en-US" dirty="0"/>
              <a:t> </a:t>
            </a:r>
            <a:r>
              <a:rPr lang="en-US" dirty="0" err="1"/>
              <a:t>cần</a:t>
            </a:r>
            <a:r>
              <a:rPr lang="en-US" dirty="0"/>
              <a:t> code </a:t>
            </a:r>
            <a:r>
              <a:rPr lang="en-US" dirty="0" err="1"/>
              <a:t>dưới</a:t>
            </a:r>
            <a:r>
              <a:rPr lang="en-US" dirty="0"/>
              <a:t> local rồi </a:t>
            </a:r>
            <a:r>
              <a:rPr lang="en-US" dirty="0" err="1"/>
              <a:t>tạo</a:t>
            </a:r>
            <a:r>
              <a:rPr lang="en-US" dirty="0"/>
              <a:t> 1 Lambda function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môi</a:t>
            </a:r>
            <a:r>
              <a:rPr lang="en-US" dirty="0"/>
              <a:t> </a:t>
            </a:r>
            <a:r>
              <a:rPr lang="en-US" dirty="0" err="1"/>
              <a:t>trường</a:t>
            </a:r>
            <a:r>
              <a:rPr lang="en-US" dirty="0"/>
              <a:t> là NodeJS, </a:t>
            </a:r>
            <a:r>
              <a:rPr lang="en-US" dirty="0" err="1"/>
              <a:t>sau</a:t>
            </a:r>
            <a:r>
              <a:rPr lang="en-US" dirty="0"/>
              <a:t> đó push code của </a:t>
            </a:r>
            <a:r>
              <a:rPr lang="en-US" dirty="0" err="1"/>
              <a:t>mình</a:t>
            </a:r>
            <a:r>
              <a:rPr lang="en-US" dirty="0"/>
              <a:t> </a:t>
            </a:r>
            <a:r>
              <a:rPr lang="en-US" dirty="0" err="1"/>
              <a:t>lên</a:t>
            </a:r>
            <a:r>
              <a:rPr lang="en-US" dirty="0"/>
              <a:t> rồi </a:t>
            </a:r>
            <a:r>
              <a:rPr lang="en-US" dirty="0" err="1"/>
              <a:t>chạy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C1B68A-1D35-6C4F-9284-00BF7F71E4C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7488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Giải</a:t>
            </a:r>
            <a:r>
              <a:rPr lang="en-US" dirty="0"/>
              <a:t> </a:t>
            </a:r>
            <a:r>
              <a:rPr lang="en-US" dirty="0" err="1"/>
              <a:t>thích</a:t>
            </a:r>
            <a:r>
              <a:rPr lang="en-US" dirty="0"/>
              <a:t> về 1 </a:t>
            </a:r>
            <a:r>
              <a:rPr lang="en-US" dirty="0" err="1"/>
              <a:t>vòng</a:t>
            </a:r>
            <a:r>
              <a:rPr lang="en-US" dirty="0"/>
              <a:t> </a:t>
            </a:r>
            <a:r>
              <a:rPr lang="en-US" dirty="0" err="1"/>
              <a:t>đời</a:t>
            </a:r>
            <a:r>
              <a:rPr lang="en-US" dirty="0"/>
              <a:t> của EC2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C1B68A-1D35-6C4F-9284-00BF7F71E4C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1753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AWS support </a:t>
            </a:r>
            <a:r>
              <a:rPr lang="en-US" dirty="0" err="1"/>
              <a:t>khá</a:t>
            </a:r>
            <a:r>
              <a:rPr lang="en-US" dirty="0"/>
              <a:t> </a:t>
            </a:r>
            <a:r>
              <a:rPr lang="en-US" dirty="0" err="1"/>
              <a:t>nhiều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/>
              <a:t>hành</a:t>
            </a:r>
            <a:r>
              <a:rPr lang="en-US" dirty="0"/>
              <a:t> </a:t>
            </a:r>
            <a:r>
              <a:rPr lang="en-US" dirty="0" err="1"/>
              <a:t>khác</a:t>
            </a:r>
            <a:r>
              <a:rPr lang="en-US" dirty="0"/>
              <a:t> </a:t>
            </a:r>
            <a:r>
              <a:rPr lang="en-US" dirty="0" err="1"/>
              <a:t>nhau</a:t>
            </a:r>
            <a:endParaRPr lang="en-US" dirty="0"/>
          </a:p>
          <a:p>
            <a:r>
              <a:rPr lang="en-US" dirty="0"/>
              <a:t>Mình hay </a:t>
            </a:r>
            <a:r>
              <a:rPr lang="en-US" dirty="0" err="1"/>
              <a:t>dùng</a:t>
            </a:r>
            <a:r>
              <a:rPr lang="en-US" dirty="0"/>
              <a:t> Amazon Linux, Ubuntu. </a:t>
            </a:r>
            <a:r>
              <a:rPr lang="en-US" dirty="0" err="1"/>
              <a:t>Còn</a:t>
            </a:r>
            <a:r>
              <a:rPr lang="en-US" dirty="0"/>
              <a:t> lại chưa </a:t>
            </a:r>
            <a:r>
              <a:rPr lang="en-US" dirty="0" err="1"/>
              <a:t>dùng</a:t>
            </a:r>
            <a:r>
              <a:rPr lang="en-US" dirty="0"/>
              <a:t> bao </a:t>
            </a:r>
            <a:r>
              <a:rPr lang="en-US" dirty="0" err="1"/>
              <a:t>giờ</a:t>
            </a:r>
            <a:r>
              <a:rPr lang="en-US" dirty="0"/>
              <a:t> =)))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C1B68A-1D35-6C4F-9284-00BF7F71E4C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26934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AMI (Amazon Machine Image) là gì</a:t>
            </a:r>
          </a:p>
          <a:p>
            <a:endParaRPr lang="en-US" dirty="0"/>
          </a:p>
          <a:p>
            <a:r>
              <a:rPr lang="en-US" dirty="0" err="1"/>
              <a:t>Mỗi</a:t>
            </a:r>
            <a:r>
              <a:rPr lang="en-US" dirty="0"/>
              <a:t>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tạo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máy</a:t>
            </a:r>
            <a:r>
              <a:rPr lang="en-US" dirty="0"/>
              <a:t> EC2 </a:t>
            </a:r>
            <a:r>
              <a:rPr lang="en-US" dirty="0" err="1"/>
              <a:t>mới</a:t>
            </a:r>
            <a:r>
              <a:rPr lang="en-US" dirty="0"/>
              <a:t>, </a:t>
            </a:r>
            <a:r>
              <a:rPr lang="en-US" dirty="0" err="1"/>
              <a:t>bạn</a:t>
            </a:r>
            <a:r>
              <a:rPr lang="en-US" dirty="0"/>
              <a:t> </a:t>
            </a:r>
            <a:r>
              <a:rPr lang="en-US" dirty="0" err="1"/>
              <a:t>cần</a:t>
            </a:r>
            <a:r>
              <a:rPr lang="en-US" dirty="0"/>
              <a:t> </a:t>
            </a:r>
            <a:r>
              <a:rPr lang="en-US" dirty="0" err="1"/>
              <a:t>chọn</a:t>
            </a:r>
            <a:r>
              <a:rPr lang="en-US" dirty="0"/>
              <a:t> OS, Software, EBS =&gt; AWS AMI </a:t>
            </a:r>
            <a:r>
              <a:rPr lang="en-US" dirty="0" err="1"/>
              <a:t>giúp</a:t>
            </a:r>
            <a:r>
              <a:rPr lang="en-US" dirty="0"/>
              <a:t> </a:t>
            </a:r>
            <a:r>
              <a:rPr lang="en-US" dirty="0" err="1"/>
              <a:t>bạn</a:t>
            </a:r>
            <a:r>
              <a:rPr lang="en-US" dirty="0"/>
              <a:t> làm việc đó</a:t>
            </a:r>
          </a:p>
          <a:p>
            <a:endParaRPr lang="en-US" dirty="0"/>
          </a:p>
          <a:p>
            <a:r>
              <a:rPr lang="en-US" dirty="0"/>
              <a:t>AMI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đóng</a:t>
            </a:r>
            <a:r>
              <a:rPr lang="en-US" dirty="0"/>
              <a:t> </a:t>
            </a:r>
            <a:r>
              <a:rPr lang="en-US" dirty="0" err="1"/>
              <a:t>gói</a:t>
            </a:r>
            <a:r>
              <a:rPr lang="en-US" dirty="0"/>
              <a:t> lại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lần</a:t>
            </a:r>
            <a:r>
              <a:rPr lang="en-US" dirty="0"/>
              <a:t> </a:t>
            </a:r>
            <a:r>
              <a:rPr lang="en-US" dirty="0" err="1"/>
              <a:t>sau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chỉ</a:t>
            </a:r>
            <a:r>
              <a:rPr lang="en-US" dirty="0"/>
              <a:t> </a:t>
            </a:r>
            <a:r>
              <a:rPr lang="en-US" dirty="0" err="1"/>
              <a:t>cần</a:t>
            </a:r>
            <a:r>
              <a:rPr lang="en-US" dirty="0"/>
              <a:t> </a:t>
            </a:r>
            <a:r>
              <a:rPr lang="en-US" dirty="0" err="1"/>
              <a:t>chọn</a:t>
            </a:r>
            <a:r>
              <a:rPr lang="en-US" dirty="0"/>
              <a:t> </a:t>
            </a:r>
            <a:r>
              <a:rPr lang="en-US" dirty="0" err="1"/>
              <a:t>loại</a:t>
            </a:r>
            <a:r>
              <a:rPr lang="en-US" dirty="0"/>
              <a:t> AMI</a:t>
            </a:r>
          </a:p>
          <a:p>
            <a:endParaRPr lang="en-US" dirty="0"/>
          </a:p>
          <a:p>
            <a:r>
              <a:rPr lang="en-US" dirty="0" err="1"/>
              <a:t>Ví</a:t>
            </a:r>
            <a:r>
              <a:rPr lang="en-US" dirty="0"/>
              <a:t> </a:t>
            </a:r>
            <a:r>
              <a:rPr lang="en-US" dirty="0" err="1"/>
              <a:t>dụ</a:t>
            </a:r>
            <a:r>
              <a:rPr lang="en-US" dirty="0"/>
              <a:t>: Server của </a:t>
            </a:r>
            <a:r>
              <a:rPr lang="en-US" dirty="0" err="1"/>
              <a:t>Techmely</a:t>
            </a:r>
            <a:r>
              <a:rPr lang="en-US" dirty="0"/>
              <a:t> Backend </a:t>
            </a:r>
            <a:r>
              <a:rPr lang="en-US" dirty="0" err="1"/>
              <a:t>trước</a:t>
            </a:r>
            <a:r>
              <a:rPr lang="en-US" dirty="0"/>
              <a:t> có issue là </a:t>
            </a:r>
            <a:r>
              <a:rPr lang="en-US" dirty="0" err="1"/>
              <a:t>thuê</a:t>
            </a:r>
            <a:r>
              <a:rPr lang="en-US" dirty="0"/>
              <a:t> </a:t>
            </a:r>
            <a:r>
              <a:rPr lang="en-US" dirty="0" err="1"/>
              <a:t>máy</a:t>
            </a:r>
            <a:r>
              <a:rPr lang="en-US" dirty="0"/>
              <a:t> server free, </a:t>
            </a:r>
            <a:r>
              <a:rPr lang="en-US" dirty="0" err="1"/>
              <a:t>sau</a:t>
            </a:r>
            <a:r>
              <a:rPr lang="en-US" dirty="0"/>
              <a:t>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hết</a:t>
            </a:r>
            <a:r>
              <a:rPr lang="en-US" dirty="0"/>
              <a:t> free thì </a:t>
            </a:r>
            <a:r>
              <a:rPr lang="en-US" dirty="0" err="1"/>
              <a:t>cần</a:t>
            </a:r>
            <a:r>
              <a:rPr lang="en-US" dirty="0"/>
              <a:t> </a:t>
            </a:r>
            <a:r>
              <a:rPr lang="en-US" dirty="0" err="1"/>
              <a:t>chuyển</a:t>
            </a:r>
            <a:r>
              <a:rPr lang="en-US" dirty="0"/>
              <a:t> server </a:t>
            </a:r>
            <a:r>
              <a:rPr lang="en-US" dirty="0" err="1"/>
              <a:t>khác</a:t>
            </a:r>
            <a:r>
              <a:rPr lang="en-US" dirty="0"/>
              <a:t> =&gt; </a:t>
            </a:r>
            <a:r>
              <a:rPr lang="en-US" dirty="0" err="1"/>
              <a:t>dẫn</a:t>
            </a:r>
            <a:r>
              <a:rPr lang="en-US" dirty="0"/>
              <a:t> </a:t>
            </a:r>
            <a:r>
              <a:rPr lang="en-US" dirty="0" err="1"/>
              <a:t>đến</a:t>
            </a:r>
            <a:r>
              <a:rPr lang="en-US" dirty="0"/>
              <a:t> việc </a:t>
            </a:r>
            <a:r>
              <a:rPr lang="en-US" dirty="0" err="1"/>
              <a:t>phải</a:t>
            </a:r>
            <a:r>
              <a:rPr lang="en-US" dirty="0"/>
              <a:t> setup lại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đầu</a:t>
            </a:r>
            <a:r>
              <a:rPr lang="en-US" dirty="0"/>
              <a:t>, </a:t>
            </a:r>
            <a:r>
              <a:rPr lang="en-US" dirty="0" err="1"/>
              <a:t>mất</a:t>
            </a:r>
            <a:r>
              <a:rPr lang="en-US" dirty="0"/>
              <a:t> data…</a:t>
            </a:r>
          </a:p>
          <a:p>
            <a:endParaRPr lang="en-US" dirty="0"/>
          </a:p>
          <a:p>
            <a:r>
              <a:rPr lang="en-US" dirty="0"/>
              <a:t>AMI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giải</a:t>
            </a:r>
            <a:r>
              <a:rPr lang="en-US" dirty="0"/>
              <a:t> </a:t>
            </a:r>
            <a:r>
              <a:rPr lang="en-US" dirty="0" err="1"/>
              <a:t>quyết</a:t>
            </a:r>
            <a:r>
              <a:rPr lang="en-US" dirty="0"/>
              <a:t> </a:t>
            </a:r>
            <a:r>
              <a:rPr lang="en-US" dirty="0" err="1"/>
              <a:t>vđ</a:t>
            </a:r>
            <a:r>
              <a:rPr lang="en-US" dirty="0"/>
              <a:t> này </a:t>
            </a:r>
            <a:r>
              <a:rPr lang="en-US" dirty="0" err="1"/>
              <a:t>bằng</a:t>
            </a:r>
            <a:r>
              <a:rPr lang="en-US" dirty="0"/>
              <a:t> </a:t>
            </a:r>
            <a:r>
              <a:rPr lang="en-US" dirty="0" err="1"/>
              <a:t>cách</a:t>
            </a:r>
            <a:r>
              <a:rPr lang="en-US" dirty="0"/>
              <a:t> </a:t>
            </a:r>
            <a:r>
              <a:rPr lang="en-US" dirty="0" err="1"/>
              <a:t>đóng</a:t>
            </a:r>
            <a:r>
              <a:rPr lang="en-US" dirty="0"/>
              <a:t> </a:t>
            </a:r>
            <a:r>
              <a:rPr lang="en-US" dirty="0" err="1"/>
              <a:t>gói</a:t>
            </a:r>
            <a:r>
              <a:rPr lang="en-US" dirty="0"/>
              <a:t> Server của </a:t>
            </a:r>
            <a:r>
              <a:rPr lang="en-US" dirty="0" err="1"/>
              <a:t>Techmely</a:t>
            </a:r>
            <a:r>
              <a:rPr lang="en-US" dirty="0"/>
              <a:t> Backend thanh 1 AMI. Sau đó </a:t>
            </a:r>
            <a:r>
              <a:rPr lang="en-US" dirty="0" err="1"/>
              <a:t>từ</a:t>
            </a:r>
            <a:r>
              <a:rPr lang="en-US" dirty="0"/>
              <a:t> AMI này có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bản</a:t>
            </a:r>
            <a:r>
              <a:rPr lang="en-US" dirty="0"/>
              <a:t> thanh </a:t>
            </a:r>
            <a:r>
              <a:rPr lang="en-US" dirty="0" err="1"/>
              <a:t>nhiều</a:t>
            </a:r>
            <a:r>
              <a:rPr lang="en-US" dirty="0"/>
              <a:t> server </a:t>
            </a:r>
            <a:r>
              <a:rPr lang="en-US" dirty="0" err="1"/>
              <a:t>khác</a:t>
            </a:r>
            <a:r>
              <a:rPr lang="en-US" dirty="0"/>
              <a:t> </a:t>
            </a:r>
            <a:r>
              <a:rPr lang="en-US" dirty="0" err="1"/>
              <a:t>nhau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C1B68A-1D35-6C4F-9284-00BF7F71E4C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84948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AWS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cung</a:t>
            </a:r>
            <a:r>
              <a:rPr lang="en-US" dirty="0"/>
              <a:t> </a:t>
            </a:r>
            <a:r>
              <a:rPr lang="en-US" dirty="0" err="1"/>
              <a:t>cấp</a:t>
            </a:r>
            <a:r>
              <a:rPr lang="en-US" dirty="0"/>
              <a:t> </a:t>
            </a:r>
            <a:r>
              <a:rPr lang="en-US" dirty="0" err="1"/>
              <a:t>những</a:t>
            </a:r>
            <a:r>
              <a:rPr lang="en-US" dirty="0"/>
              <a:t> AMI </a:t>
            </a:r>
            <a:r>
              <a:rPr lang="en-US" dirty="0" err="1"/>
              <a:t>mặc</a:t>
            </a:r>
            <a:r>
              <a:rPr lang="en-US" dirty="0"/>
              <a:t> </a:t>
            </a:r>
            <a:r>
              <a:rPr lang="en-US" dirty="0" err="1"/>
              <a:t>định</a:t>
            </a:r>
            <a:r>
              <a:rPr lang="en-US" dirty="0"/>
              <a:t>, </a:t>
            </a:r>
            <a:r>
              <a:rPr lang="en-US" dirty="0" err="1"/>
              <a:t>bên</a:t>
            </a:r>
            <a:r>
              <a:rPr lang="en-US" dirty="0"/>
              <a:t> </a:t>
            </a:r>
            <a:r>
              <a:rPr lang="en-US" dirty="0" err="1"/>
              <a:t>cạnh</a:t>
            </a:r>
            <a:r>
              <a:rPr lang="en-US" dirty="0"/>
              <a:t> đó </a:t>
            </a:r>
            <a:r>
              <a:rPr lang="en-US" dirty="0" err="1"/>
              <a:t>cũng</a:t>
            </a:r>
            <a:r>
              <a:rPr lang="en-US" dirty="0"/>
              <a:t> có </a:t>
            </a:r>
            <a:r>
              <a:rPr lang="en-US" dirty="0" err="1"/>
              <a:t>thể</a:t>
            </a:r>
            <a:r>
              <a:rPr lang="en-US" dirty="0"/>
              <a:t> dung AMI trên Marketplace </a:t>
            </a:r>
            <a:r>
              <a:rPr lang="en-US" dirty="0" err="1"/>
              <a:t>khác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có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phải</a:t>
            </a:r>
            <a:r>
              <a:rPr lang="en-US" dirty="0"/>
              <a:t> </a:t>
            </a:r>
            <a:r>
              <a:rPr lang="en-US" dirty="0" err="1"/>
              <a:t>trả</a:t>
            </a:r>
            <a:r>
              <a:rPr lang="en-US" dirty="0"/>
              <a:t> phí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chúng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C1B68A-1D35-6C4F-9284-00BF7F71E4C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9420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SG giống </a:t>
            </a:r>
            <a:r>
              <a:rPr lang="en-US" dirty="0" err="1"/>
              <a:t>như</a:t>
            </a:r>
            <a:r>
              <a:rPr lang="en-US" dirty="0"/>
              <a:t> </a:t>
            </a:r>
            <a:r>
              <a:rPr lang="en-US" dirty="0" err="1"/>
              <a:t>lớp</a:t>
            </a:r>
            <a:r>
              <a:rPr lang="en-US" dirty="0"/>
              <a:t> </a:t>
            </a:r>
            <a:r>
              <a:rPr lang="en-US" dirty="0" err="1"/>
              <a:t>tưởng</a:t>
            </a:r>
            <a:r>
              <a:rPr lang="en-US" dirty="0"/>
              <a:t> </a:t>
            </a:r>
            <a:r>
              <a:rPr lang="en-US" dirty="0" err="1"/>
              <a:t>lửa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bảo</a:t>
            </a:r>
            <a:r>
              <a:rPr lang="en-US" dirty="0"/>
              <a:t> </a:t>
            </a:r>
            <a:r>
              <a:rPr lang="en-US" dirty="0" err="1"/>
              <a:t>vệ</a:t>
            </a:r>
            <a:r>
              <a:rPr lang="en-US" dirty="0"/>
              <a:t> instance của </a:t>
            </a:r>
            <a:r>
              <a:rPr lang="en-US" dirty="0" err="1"/>
              <a:t>bạn</a:t>
            </a:r>
            <a:endParaRPr lang="en-US" dirty="0"/>
          </a:p>
          <a:p>
            <a:r>
              <a:rPr lang="en-US" dirty="0"/>
              <a:t>Cho </a:t>
            </a:r>
            <a:r>
              <a:rPr lang="en-US" dirty="0" err="1"/>
              <a:t>phép</a:t>
            </a:r>
            <a:r>
              <a:rPr lang="en-US" dirty="0"/>
              <a:t> </a:t>
            </a:r>
            <a:r>
              <a:rPr lang="en-US" dirty="0" err="1"/>
              <a:t>những</a:t>
            </a:r>
            <a:r>
              <a:rPr lang="en-US" dirty="0"/>
              <a:t> traffic </a:t>
            </a:r>
            <a:r>
              <a:rPr lang="en-US" dirty="0" err="1"/>
              <a:t>nào</a:t>
            </a:r>
            <a:r>
              <a:rPr lang="en-US" dirty="0"/>
              <a:t> có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đến</a:t>
            </a:r>
            <a:r>
              <a:rPr lang="en-US" dirty="0"/>
              <a:t> instance của </a:t>
            </a:r>
            <a:r>
              <a:rPr lang="en-US" dirty="0" err="1"/>
              <a:t>bạn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C1B68A-1D35-6C4F-9284-00BF7F71E4C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5584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Một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 server </a:t>
            </a:r>
            <a:r>
              <a:rPr lang="en-US" dirty="0" err="1"/>
              <a:t>cần</a:t>
            </a:r>
            <a:r>
              <a:rPr lang="en-US" dirty="0"/>
              <a:t> </a:t>
            </a:r>
            <a:r>
              <a:rPr lang="en-US" dirty="0" err="1"/>
              <a:t>những</a:t>
            </a:r>
            <a:r>
              <a:rPr lang="en-US" dirty="0"/>
              <a:t> gì ?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Phòng</a:t>
            </a:r>
            <a:r>
              <a:rPr lang="en-US" dirty="0"/>
              <a:t> </a:t>
            </a:r>
            <a:r>
              <a:rPr lang="en-US" dirty="0" err="1"/>
              <a:t>đặt</a:t>
            </a:r>
            <a:r>
              <a:rPr lang="en-US" dirty="0"/>
              <a:t> server 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Hoạt</a:t>
            </a:r>
            <a:r>
              <a:rPr lang="en-US" dirty="0"/>
              <a:t> </a:t>
            </a:r>
            <a:r>
              <a:rPr lang="en-US" dirty="0" err="1"/>
              <a:t>động</a:t>
            </a:r>
            <a:r>
              <a:rPr lang="en-US" dirty="0"/>
              <a:t> 24/7</a:t>
            </a:r>
          </a:p>
          <a:p>
            <a:pPr marL="171450" indent="-171450">
              <a:buFontTx/>
              <a:buChar char="-"/>
            </a:pPr>
            <a:r>
              <a:rPr lang="en-US" dirty="0"/>
              <a:t>Mua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bị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cứng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Setup </a:t>
            </a:r>
            <a:r>
              <a:rPr lang="en-US" dirty="0" err="1"/>
              <a:t>mạng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Điện</a:t>
            </a:r>
            <a:r>
              <a:rPr lang="en-US" dirty="0"/>
              <a:t> </a:t>
            </a:r>
            <a:r>
              <a:rPr lang="en-US" dirty="0" err="1"/>
              <a:t>năng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 làm </a:t>
            </a:r>
            <a:r>
              <a:rPr lang="en-US" dirty="0" err="1"/>
              <a:t>mát</a:t>
            </a:r>
            <a:r>
              <a:rPr lang="en-US" dirty="0"/>
              <a:t> …</a:t>
            </a:r>
          </a:p>
          <a:p>
            <a:pPr marL="0" indent="0">
              <a:buFontTx/>
              <a:buNone/>
            </a:pPr>
            <a:r>
              <a:rPr lang="en-US" dirty="0"/>
              <a:t>=&gt; Chi phí tốn kém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C1B68A-1D35-6C4F-9284-00BF7F71E4C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11128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Khi </a:t>
            </a:r>
            <a:r>
              <a:rPr lang="en-US" dirty="0" err="1"/>
              <a:t>tắt</a:t>
            </a:r>
            <a:r>
              <a:rPr lang="en-US" dirty="0"/>
              <a:t> </a:t>
            </a:r>
            <a:r>
              <a:rPr lang="en-US" dirty="0" err="1"/>
              <a:t>máy</a:t>
            </a:r>
            <a:r>
              <a:rPr lang="en-US" dirty="0"/>
              <a:t>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bị </a:t>
            </a:r>
            <a:r>
              <a:rPr lang="en-US" dirty="0" err="1"/>
              <a:t>tính</a:t>
            </a:r>
            <a:r>
              <a:rPr lang="en-US" dirty="0"/>
              <a:t> phí mà </a:t>
            </a:r>
            <a:r>
              <a:rPr lang="en-US" dirty="0" err="1"/>
              <a:t>chỉ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 phí EBS </a:t>
            </a:r>
            <a:r>
              <a:rPr lang="en-US" dirty="0" err="1"/>
              <a:t>lưu</a:t>
            </a:r>
            <a:r>
              <a:rPr lang="en-US" dirty="0"/>
              <a:t> </a:t>
            </a:r>
            <a:r>
              <a:rPr lang="en-US" dirty="0" err="1"/>
              <a:t>trữ</a:t>
            </a:r>
            <a:r>
              <a:rPr lang="en-US" dirty="0"/>
              <a:t> (~0.19$) =&gt; Link </a:t>
            </a:r>
            <a:r>
              <a:rPr lang="en-US" dirty="0" err="1"/>
              <a:t>đến</a:t>
            </a:r>
            <a:r>
              <a:rPr lang="en-US" dirty="0"/>
              <a:t> </a:t>
            </a:r>
            <a:r>
              <a:rPr lang="en-US" dirty="0" err="1"/>
              <a:t>câu</a:t>
            </a:r>
            <a:r>
              <a:rPr lang="en-US" dirty="0"/>
              <a:t> </a:t>
            </a:r>
            <a:r>
              <a:rPr lang="en-US" dirty="0" err="1"/>
              <a:t>chuyện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Droplet trên Digital Ocean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Nói</a:t>
            </a:r>
            <a:r>
              <a:rPr lang="en-US" dirty="0"/>
              <a:t> về Spot, </a:t>
            </a:r>
            <a:r>
              <a:rPr lang="en-US" dirty="0" err="1"/>
              <a:t>max_price</a:t>
            </a:r>
            <a:r>
              <a:rPr lang="en-US" dirty="0"/>
              <a:t>, </a:t>
            </a:r>
            <a:r>
              <a:rPr lang="en-US" dirty="0" err="1"/>
              <a:t>current_price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C1B68A-1D35-6C4F-9284-00BF7F71E4C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31925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Nói</a:t>
            </a:r>
            <a:r>
              <a:rPr lang="en-US" dirty="0"/>
              <a:t> lại về </a:t>
            </a:r>
            <a:r>
              <a:rPr lang="en-US" dirty="0" err="1"/>
              <a:t>cách</a:t>
            </a:r>
            <a:r>
              <a:rPr lang="en-US" dirty="0"/>
              <a:t> </a:t>
            </a:r>
            <a:r>
              <a:rPr lang="en-US" dirty="0" err="1"/>
              <a:t>trả</a:t>
            </a:r>
            <a:r>
              <a:rPr lang="en-US" dirty="0"/>
              <a:t> </a:t>
            </a:r>
            <a:r>
              <a:rPr lang="en-US" dirty="0" err="1"/>
              <a:t>tiền</a:t>
            </a:r>
            <a:r>
              <a:rPr lang="en-US" dirty="0"/>
              <a:t> </a:t>
            </a:r>
            <a:r>
              <a:rPr lang="en-US" dirty="0" err="1"/>
              <a:t>sao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hợp</a:t>
            </a:r>
            <a:r>
              <a:rPr lang="en-US" dirty="0"/>
              <a:t> </a:t>
            </a:r>
            <a:r>
              <a:rPr lang="en-US" dirty="0" err="1"/>
              <a:t>lý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C1B68A-1D35-6C4F-9284-00BF7F71E4C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37097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Giới</a:t>
            </a:r>
            <a:r>
              <a:rPr lang="en-US" dirty="0"/>
              <a:t> </a:t>
            </a:r>
            <a:r>
              <a:rPr lang="en-US" dirty="0" err="1"/>
              <a:t>thiệu</a:t>
            </a:r>
            <a:r>
              <a:rPr lang="en-US" dirty="0"/>
              <a:t> về </a:t>
            </a:r>
            <a:r>
              <a:rPr lang="en-US" dirty="0" err="1"/>
              <a:t>mạng</a:t>
            </a:r>
            <a:r>
              <a:rPr lang="en-US" dirty="0"/>
              <a:t> </a:t>
            </a:r>
            <a:r>
              <a:rPr lang="en-US" dirty="0" err="1"/>
              <a:t>truyền</a:t>
            </a:r>
            <a:r>
              <a:rPr lang="en-US" dirty="0"/>
              <a:t> </a:t>
            </a:r>
            <a:r>
              <a:rPr lang="en-US" dirty="0" err="1"/>
              <a:t>thống</a:t>
            </a:r>
            <a:endParaRPr lang="en-US" dirty="0"/>
          </a:p>
          <a:p>
            <a:r>
              <a:rPr lang="en-US" dirty="0" err="1"/>
              <a:t>Liên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đến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 trong </a:t>
            </a:r>
            <a:r>
              <a:rPr lang="en-US" dirty="0" err="1"/>
              <a:t>công</a:t>
            </a:r>
            <a:r>
              <a:rPr lang="en-US" dirty="0"/>
              <a:t> ty của </a:t>
            </a:r>
            <a:r>
              <a:rPr lang="en-US" dirty="0" err="1"/>
              <a:t>bạn</a:t>
            </a:r>
            <a:r>
              <a:rPr lang="en-US" dirty="0"/>
              <a:t>.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 </a:t>
            </a:r>
            <a:r>
              <a:rPr lang="en-US" dirty="0" err="1"/>
              <a:t>dây</a:t>
            </a:r>
            <a:r>
              <a:rPr lang="en-US" dirty="0"/>
              <a:t> </a:t>
            </a:r>
            <a:r>
              <a:rPr lang="en-US" dirty="0" err="1"/>
              <a:t>mạng</a:t>
            </a:r>
            <a:r>
              <a:rPr lang="en-US" dirty="0"/>
              <a:t> </a:t>
            </a:r>
            <a:r>
              <a:rPr lang="en-US" dirty="0" err="1"/>
              <a:t>lan</a:t>
            </a:r>
            <a:r>
              <a:rPr lang="en-US" dirty="0"/>
              <a:t> </a:t>
            </a:r>
            <a:r>
              <a:rPr lang="en-US" dirty="0" err="1"/>
              <a:t>chằng</a:t>
            </a:r>
            <a:r>
              <a:rPr lang="en-US" dirty="0"/>
              <a:t> </a:t>
            </a:r>
            <a:r>
              <a:rPr lang="en-US" dirty="0" err="1"/>
              <a:t>chịt</a:t>
            </a:r>
            <a:r>
              <a:rPr lang="en-US" dirty="0"/>
              <a:t>, </a:t>
            </a:r>
            <a:r>
              <a:rPr lang="en-US" dirty="0" err="1"/>
              <a:t>các</a:t>
            </a:r>
            <a:r>
              <a:rPr lang="en-US" dirty="0"/>
              <a:t> ổ </a:t>
            </a:r>
            <a:r>
              <a:rPr lang="en-US" dirty="0" err="1"/>
              <a:t>cắm</a:t>
            </a:r>
            <a:r>
              <a:rPr lang="en-US" dirty="0"/>
              <a:t> </a:t>
            </a:r>
            <a:r>
              <a:rPr lang="en-US" dirty="0" err="1"/>
              <a:t>mạng</a:t>
            </a:r>
            <a:r>
              <a:rPr lang="en-US" dirty="0"/>
              <a:t>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C1B68A-1D35-6C4F-9284-00BF7F71E4C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63684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Còn</a:t>
            </a:r>
            <a:r>
              <a:rPr lang="en-US" dirty="0"/>
              <a:t> </a:t>
            </a:r>
            <a:r>
              <a:rPr lang="en-US" dirty="0" err="1"/>
              <a:t>đây</a:t>
            </a:r>
            <a:r>
              <a:rPr lang="en-US" dirty="0"/>
              <a:t> là </a:t>
            </a:r>
            <a:r>
              <a:rPr lang="en-US" dirty="0" err="1"/>
              <a:t>mạng</a:t>
            </a:r>
            <a:r>
              <a:rPr lang="en-US" dirty="0"/>
              <a:t> của AWS</a:t>
            </a:r>
          </a:p>
          <a:p>
            <a:r>
              <a:rPr lang="en-US" dirty="0" err="1"/>
              <a:t>Chúng</a:t>
            </a:r>
            <a:r>
              <a:rPr lang="en-US" dirty="0"/>
              <a:t> ta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cần</a:t>
            </a:r>
            <a:r>
              <a:rPr lang="en-US" dirty="0"/>
              <a:t> quan </a:t>
            </a:r>
            <a:r>
              <a:rPr lang="en-US" dirty="0" err="1"/>
              <a:t>tâm</a:t>
            </a:r>
            <a:r>
              <a:rPr lang="en-US" dirty="0"/>
              <a:t> </a:t>
            </a:r>
            <a:r>
              <a:rPr lang="en-US" dirty="0" err="1"/>
              <a:t>đến</a:t>
            </a:r>
            <a:r>
              <a:rPr lang="en-US" dirty="0"/>
              <a:t> </a:t>
            </a:r>
            <a:r>
              <a:rPr lang="en-US" dirty="0" err="1"/>
              <a:t>những</a:t>
            </a:r>
            <a:r>
              <a:rPr lang="en-US" dirty="0"/>
              <a:t> </a:t>
            </a:r>
            <a:r>
              <a:rPr lang="en-US" dirty="0" err="1"/>
              <a:t>đường</a:t>
            </a:r>
            <a:r>
              <a:rPr lang="en-US" dirty="0"/>
              <a:t> </a:t>
            </a:r>
            <a:r>
              <a:rPr lang="en-US" dirty="0" err="1"/>
              <a:t>dây</a:t>
            </a:r>
            <a:r>
              <a:rPr lang="en-US" dirty="0"/>
              <a:t> </a:t>
            </a:r>
            <a:r>
              <a:rPr lang="en-US" dirty="0" err="1"/>
              <a:t>mạng</a:t>
            </a:r>
            <a:r>
              <a:rPr lang="en-US" dirty="0"/>
              <a:t> </a:t>
            </a:r>
            <a:r>
              <a:rPr lang="en-US" dirty="0" err="1"/>
              <a:t>loằng</a:t>
            </a:r>
            <a:r>
              <a:rPr lang="en-US" dirty="0"/>
              <a:t> </a:t>
            </a:r>
            <a:r>
              <a:rPr lang="en-US" dirty="0" err="1"/>
              <a:t>ngoằng</a:t>
            </a:r>
            <a:endParaRPr lang="en-US" dirty="0"/>
          </a:p>
          <a:p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sợ</a:t>
            </a:r>
            <a:r>
              <a:rPr lang="en-US" dirty="0"/>
              <a:t> </a:t>
            </a:r>
            <a:r>
              <a:rPr lang="en-US" dirty="0" err="1"/>
              <a:t>những</a:t>
            </a:r>
            <a:r>
              <a:rPr lang="en-US" dirty="0"/>
              <a:t> </a:t>
            </a:r>
            <a:r>
              <a:rPr lang="en-US" dirty="0" err="1"/>
              <a:t>vấn</a:t>
            </a:r>
            <a:r>
              <a:rPr lang="en-US" dirty="0"/>
              <a:t> </a:t>
            </a:r>
            <a:r>
              <a:rPr lang="en-US" dirty="0" err="1"/>
              <a:t>đề</a:t>
            </a:r>
            <a:r>
              <a:rPr lang="en-US" dirty="0"/>
              <a:t> bị </a:t>
            </a:r>
            <a:r>
              <a:rPr lang="en-US" dirty="0" err="1"/>
              <a:t>rớt</a:t>
            </a:r>
            <a:r>
              <a:rPr lang="en-US" dirty="0"/>
              <a:t> </a:t>
            </a:r>
            <a:r>
              <a:rPr lang="en-US" dirty="0" err="1"/>
              <a:t>mạng</a:t>
            </a:r>
            <a:r>
              <a:rPr lang="en-US" dirty="0"/>
              <a:t>, </a:t>
            </a:r>
            <a:r>
              <a:rPr lang="en-US" dirty="0" err="1"/>
              <a:t>cá</a:t>
            </a:r>
            <a:r>
              <a:rPr lang="en-US" dirty="0"/>
              <a:t> </a:t>
            </a:r>
            <a:r>
              <a:rPr lang="en-US" dirty="0" err="1"/>
              <a:t>mập</a:t>
            </a:r>
            <a:r>
              <a:rPr lang="en-US" dirty="0"/>
              <a:t> </a:t>
            </a:r>
            <a:r>
              <a:rPr lang="en-US" dirty="0" err="1"/>
              <a:t>cắn</a:t>
            </a:r>
            <a:r>
              <a:rPr lang="en-US" dirty="0"/>
              <a:t> </a:t>
            </a:r>
            <a:r>
              <a:rPr lang="en-US" dirty="0" err="1"/>
              <a:t>cáp</a:t>
            </a:r>
            <a:r>
              <a:rPr lang="en-US" dirty="0"/>
              <a:t>…=))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C1B68A-1D35-6C4F-9284-00BF7F71E4C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18817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Tương</a:t>
            </a:r>
            <a:r>
              <a:rPr lang="en-US" dirty="0"/>
              <a:t> </a:t>
            </a:r>
            <a:r>
              <a:rPr lang="en-US" dirty="0" err="1"/>
              <a:t>tự</a:t>
            </a:r>
            <a:r>
              <a:rPr lang="en-US" dirty="0"/>
              <a:t> </a:t>
            </a:r>
            <a:r>
              <a:rPr lang="en-US" dirty="0" err="1"/>
              <a:t>như</a:t>
            </a:r>
            <a:r>
              <a:rPr lang="en-US" dirty="0"/>
              <a:t> </a:t>
            </a:r>
            <a:r>
              <a:rPr lang="en-US" dirty="0" err="1"/>
              <a:t>mạng</a:t>
            </a:r>
            <a:r>
              <a:rPr lang="en-US" dirty="0"/>
              <a:t> </a:t>
            </a:r>
            <a:r>
              <a:rPr lang="en-US" dirty="0" err="1"/>
              <a:t>truyền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, AWS Networking </a:t>
            </a:r>
            <a:r>
              <a:rPr lang="en-US" dirty="0" err="1"/>
              <a:t>cũng</a:t>
            </a:r>
            <a:r>
              <a:rPr lang="en-US" dirty="0"/>
              <a:t> có </a:t>
            </a:r>
            <a:r>
              <a:rPr lang="en-US" dirty="0" err="1"/>
              <a:t>những</a:t>
            </a:r>
            <a:r>
              <a:rPr lang="en-US" dirty="0"/>
              <a:t> component </a:t>
            </a:r>
            <a:r>
              <a:rPr lang="en-US" dirty="0" err="1"/>
              <a:t>như</a:t>
            </a:r>
            <a:r>
              <a:rPr lang="en-US" dirty="0"/>
              <a:t> </a:t>
            </a:r>
            <a:r>
              <a:rPr lang="en-US" dirty="0" err="1"/>
              <a:t>sau</a:t>
            </a:r>
            <a:r>
              <a:rPr lang="en-US" dirty="0"/>
              <a:t>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19FDCA-CB0A-4D73-8A39-16C62A2EF7F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87528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 b="0" i="0" dirty="0">
                <a:solidFill>
                  <a:srgbClr val="1F2937"/>
                </a:solidFill>
                <a:effectLst/>
                <a:latin typeface="Pridi" panose="00000500000000000000" pitchFamily="2" charset="-34"/>
                <a:cs typeface="Pridi" panose="00000500000000000000" pitchFamily="2" charset="-34"/>
              </a:rPr>
              <a:t>Môi trường mạng ảo riêng biệt, độc lập với môi trường Internet. Dùng để quản lý resources AWS. 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C1B68A-1D35-6C4F-9284-00BF7F71E4C8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16213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buFont typeface="Arial" panose="020B0604020202020204" pitchFamily="34" charset="0"/>
              <a:buChar char="•"/>
            </a:pPr>
            <a:r>
              <a:rPr lang="vi-VN" b="0" i="0" dirty="0">
                <a:solidFill>
                  <a:srgbClr val="000000"/>
                </a:solidFill>
                <a:effectLst/>
                <a:latin typeface="Pridi" panose="00000500000000000000" pitchFamily="2" charset="-34"/>
                <a:cs typeface="Pridi" panose="00000500000000000000" pitchFamily="2" charset="-34"/>
              </a:rPr>
              <a:t>Khi tạo VPC, bạn cần cung cấp cho VPC 1 IP range, được gọi là </a:t>
            </a:r>
            <a:r>
              <a:rPr lang="vi-VN" b="1" i="0" dirty="0">
                <a:solidFill>
                  <a:srgbClr val="000000"/>
                </a:solidFill>
                <a:effectLst/>
                <a:latin typeface="Pridi" panose="00000500000000000000" pitchFamily="2" charset="-34"/>
                <a:cs typeface="Pridi" panose="00000500000000000000" pitchFamily="2" charset="-34"/>
              </a:rPr>
              <a:t>CIDR</a:t>
            </a:r>
            <a:r>
              <a:rPr lang="vi-VN" b="0" i="0" dirty="0">
                <a:solidFill>
                  <a:srgbClr val="000000"/>
                </a:solidFill>
                <a:effectLst/>
                <a:latin typeface="Pridi" panose="00000500000000000000" pitchFamily="2" charset="-34"/>
                <a:cs typeface="Pridi" panose="00000500000000000000" pitchFamily="2" charset="-34"/>
              </a:rPr>
              <a:t> (VD: 10.0.0.0/12)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vi-VN" b="0" i="0" dirty="0">
                <a:solidFill>
                  <a:srgbClr val="000000"/>
                </a:solidFill>
                <a:effectLst/>
                <a:latin typeface="Pridi" panose="00000500000000000000" pitchFamily="2" charset="-34"/>
                <a:cs typeface="Pridi" panose="00000500000000000000" pitchFamily="2" charset="-34"/>
              </a:rPr>
              <a:t>CIDR là 1 set IP tiêu chuẩn dùng để định danh, phân bố cho resource (VD: EC2) trong network</a:t>
            </a:r>
            <a:endParaRPr lang="en-US" b="0" i="0" dirty="0">
              <a:solidFill>
                <a:srgbClr val="000000"/>
              </a:solidFill>
              <a:effectLst/>
              <a:latin typeface="Pridi" panose="00000500000000000000" pitchFamily="2" charset="-34"/>
              <a:cs typeface="Pridi" panose="00000500000000000000" pitchFamily="2" charset="-34"/>
            </a:endParaRPr>
          </a:p>
          <a:p>
            <a:pPr algn="just">
              <a:buFont typeface="Arial" panose="020B0604020202020204" pitchFamily="34" charset="0"/>
              <a:buChar char="•"/>
            </a:pPr>
            <a:endParaRPr lang="vi-VN" b="0" i="0" dirty="0">
              <a:solidFill>
                <a:srgbClr val="000000"/>
              </a:solidFill>
              <a:effectLst/>
              <a:latin typeface="Pridi" panose="00000500000000000000" pitchFamily="2" charset="-34"/>
              <a:cs typeface="Pridi" panose="00000500000000000000" pitchFamily="2" charset="-34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C1B68A-1D35-6C4F-9284-00BF7F71E4C8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30367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1F2937"/>
                </a:solidFill>
                <a:effectLst/>
                <a:latin typeface="Pridi" panose="00000500000000000000" pitchFamily="2" charset="-34"/>
                <a:cs typeface="Pridi" panose="00000500000000000000" pitchFamily="2" charset="-34"/>
              </a:rPr>
              <a:t>Subnet là </a:t>
            </a:r>
            <a:r>
              <a:rPr lang="en-US" b="0" i="0" dirty="0" err="1">
                <a:solidFill>
                  <a:srgbClr val="1F2937"/>
                </a:solidFill>
                <a:effectLst/>
                <a:latin typeface="Pridi" panose="00000500000000000000" pitchFamily="2" charset="-34"/>
                <a:cs typeface="Pridi" panose="00000500000000000000" pitchFamily="2" charset="-34"/>
              </a:rPr>
              <a:t>mạng</a:t>
            </a:r>
            <a:r>
              <a:rPr lang="en-US" b="0" i="0" dirty="0">
                <a:solidFill>
                  <a:srgbClr val="1F2937"/>
                </a:solidFill>
                <a:effectLst/>
                <a:latin typeface="Pridi" panose="00000500000000000000" pitchFamily="2" charset="-34"/>
                <a:cs typeface="Pridi" panose="00000500000000000000" pitchFamily="2" charset="-34"/>
              </a:rPr>
              <a:t> con </a:t>
            </a:r>
            <a:r>
              <a:rPr lang="en-US" b="0" i="0" dirty="0" err="1">
                <a:solidFill>
                  <a:srgbClr val="1F2937"/>
                </a:solidFill>
                <a:effectLst/>
                <a:latin typeface="Pridi" panose="00000500000000000000" pitchFamily="2" charset="-34"/>
                <a:cs typeface="Pridi" panose="00000500000000000000" pitchFamily="2" charset="-34"/>
              </a:rPr>
              <a:t>nằm</a:t>
            </a:r>
            <a:r>
              <a:rPr lang="en-US" b="0" i="0" dirty="0">
                <a:solidFill>
                  <a:srgbClr val="1F2937"/>
                </a:solidFill>
                <a:effectLst/>
                <a:latin typeface="Pridi" panose="00000500000000000000" pitchFamily="2" charset="-34"/>
                <a:cs typeface="Pridi" panose="00000500000000000000" pitchFamily="2" charset="-34"/>
              </a:rPr>
              <a:t> trong AWS VPC của </a:t>
            </a:r>
            <a:r>
              <a:rPr lang="en-US" b="0" i="0" dirty="0" err="1">
                <a:solidFill>
                  <a:srgbClr val="1F2937"/>
                </a:solidFill>
                <a:effectLst/>
                <a:latin typeface="Pridi" panose="00000500000000000000" pitchFamily="2" charset="-34"/>
                <a:cs typeface="Pridi" panose="00000500000000000000" pitchFamily="2" charset="-34"/>
              </a:rPr>
              <a:t>bạn</a:t>
            </a:r>
            <a:r>
              <a:rPr lang="en-US" b="0" i="0" dirty="0">
                <a:solidFill>
                  <a:srgbClr val="1F2937"/>
                </a:solidFill>
                <a:effectLst/>
                <a:latin typeface="Pridi" panose="00000500000000000000" pitchFamily="2" charset="-34"/>
                <a:cs typeface="Pridi" panose="00000500000000000000" pitchFamily="2" charset="-34"/>
              </a:rPr>
              <a:t>. </a:t>
            </a:r>
            <a:r>
              <a:rPr lang="en-US" b="0" i="0" dirty="0" err="1">
                <a:solidFill>
                  <a:srgbClr val="1F2937"/>
                </a:solidFill>
                <a:effectLst/>
                <a:latin typeface="Pridi" panose="00000500000000000000" pitchFamily="2" charset="-34"/>
                <a:cs typeface="Pridi" panose="00000500000000000000" pitchFamily="2" charset="-34"/>
              </a:rPr>
              <a:t>Mỗi</a:t>
            </a:r>
            <a:r>
              <a:rPr lang="en-US" b="0" i="0" dirty="0">
                <a:solidFill>
                  <a:srgbClr val="1F2937"/>
                </a:solidFill>
                <a:effectLst/>
                <a:latin typeface="Pridi" panose="00000500000000000000" pitchFamily="2" charset="-34"/>
                <a:cs typeface="Pridi" panose="00000500000000000000" pitchFamily="2" charset="-34"/>
              </a:rPr>
              <a:t> subnet có 1 </a:t>
            </a:r>
            <a:r>
              <a:rPr lang="en-US" b="0" i="0" dirty="0" err="1">
                <a:solidFill>
                  <a:srgbClr val="1F2937"/>
                </a:solidFill>
                <a:effectLst/>
                <a:latin typeface="Pridi" panose="00000500000000000000" pitchFamily="2" charset="-34"/>
                <a:cs typeface="Pridi" panose="00000500000000000000" pitchFamily="2" charset="-34"/>
              </a:rPr>
              <a:t>dải</a:t>
            </a:r>
            <a:r>
              <a:rPr lang="en-US" b="0" i="0" dirty="0">
                <a:solidFill>
                  <a:srgbClr val="1F2937"/>
                </a:solidFill>
                <a:effectLst/>
                <a:latin typeface="Pridi" panose="00000500000000000000" pitchFamily="2" charset="-34"/>
                <a:cs typeface="Pridi" panose="00000500000000000000" pitchFamily="2" charset="-34"/>
              </a:rPr>
              <a:t> </a:t>
            </a:r>
            <a:r>
              <a:rPr lang="en-US" b="0" i="0" dirty="0" err="1">
                <a:solidFill>
                  <a:srgbClr val="1F2937"/>
                </a:solidFill>
                <a:effectLst/>
                <a:latin typeface="Pridi" panose="00000500000000000000" pitchFamily="2" charset="-34"/>
                <a:cs typeface="Pridi" panose="00000500000000000000" pitchFamily="2" charset="-34"/>
              </a:rPr>
              <a:t>địa</a:t>
            </a:r>
            <a:r>
              <a:rPr lang="en-US" b="0" i="0" dirty="0">
                <a:solidFill>
                  <a:srgbClr val="1F2937"/>
                </a:solidFill>
                <a:effectLst/>
                <a:latin typeface="Pridi" panose="00000500000000000000" pitchFamily="2" charset="-34"/>
                <a:cs typeface="Pridi" panose="00000500000000000000" pitchFamily="2" charset="-34"/>
              </a:rPr>
              <a:t> </a:t>
            </a:r>
            <a:r>
              <a:rPr lang="en-US" b="0" i="0" dirty="0" err="1">
                <a:solidFill>
                  <a:srgbClr val="1F2937"/>
                </a:solidFill>
                <a:effectLst/>
                <a:latin typeface="Pridi" panose="00000500000000000000" pitchFamily="2" charset="-34"/>
                <a:cs typeface="Pridi" panose="00000500000000000000" pitchFamily="2" charset="-34"/>
              </a:rPr>
              <a:t>chỉ</a:t>
            </a:r>
            <a:r>
              <a:rPr lang="en-US" b="0" i="0" dirty="0">
                <a:solidFill>
                  <a:srgbClr val="1F2937"/>
                </a:solidFill>
                <a:effectLst/>
                <a:latin typeface="Pridi" panose="00000500000000000000" pitchFamily="2" charset="-34"/>
                <a:cs typeface="Pridi" panose="00000500000000000000" pitchFamily="2" charset="-34"/>
              </a:rPr>
              <a:t> IP </a:t>
            </a:r>
            <a:r>
              <a:rPr lang="en-US" b="0" i="0" dirty="0" err="1">
                <a:solidFill>
                  <a:srgbClr val="1F2937"/>
                </a:solidFill>
                <a:effectLst/>
                <a:latin typeface="Pridi" panose="00000500000000000000" pitchFamily="2" charset="-34"/>
                <a:cs typeface="Pridi" panose="00000500000000000000" pitchFamily="2" charset="-34"/>
              </a:rPr>
              <a:t>khác</a:t>
            </a:r>
            <a:r>
              <a:rPr lang="en-US" b="0" i="0" dirty="0">
                <a:solidFill>
                  <a:srgbClr val="1F2937"/>
                </a:solidFill>
                <a:effectLst/>
                <a:latin typeface="Pridi" panose="00000500000000000000" pitchFamily="2" charset="-34"/>
                <a:cs typeface="Pridi" panose="00000500000000000000" pitchFamily="2" charset="-34"/>
              </a:rPr>
              <a:t> </a:t>
            </a:r>
            <a:r>
              <a:rPr lang="en-US" b="0" i="0" dirty="0" err="1">
                <a:solidFill>
                  <a:srgbClr val="1F2937"/>
                </a:solidFill>
                <a:effectLst/>
                <a:latin typeface="Pridi" panose="00000500000000000000" pitchFamily="2" charset="-34"/>
                <a:cs typeface="Pridi" panose="00000500000000000000" pitchFamily="2" charset="-34"/>
              </a:rPr>
              <a:t>nhau</a:t>
            </a:r>
            <a:r>
              <a:rPr lang="en-US" b="0" i="0" dirty="0">
                <a:solidFill>
                  <a:srgbClr val="1F2937"/>
                </a:solidFill>
                <a:effectLst/>
                <a:latin typeface="Pridi" panose="00000500000000000000" pitchFamily="2" charset="-34"/>
                <a:cs typeface="Pridi" panose="00000500000000000000" pitchFamily="2" charset="-34"/>
              </a:rPr>
              <a:t>. Có 2 </a:t>
            </a:r>
            <a:r>
              <a:rPr lang="en-US" b="0" i="0" dirty="0" err="1">
                <a:solidFill>
                  <a:srgbClr val="1F2937"/>
                </a:solidFill>
                <a:effectLst/>
                <a:latin typeface="Pridi" panose="00000500000000000000" pitchFamily="2" charset="-34"/>
                <a:cs typeface="Pridi" panose="00000500000000000000" pitchFamily="2" charset="-34"/>
              </a:rPr>
              <a:t>loại</a:t>
            </a:r>
            <a:r>
              <a:rPr lang="en-US" b="0" i="0" dirty="0">
                <a:solidFill>
                  <a:srgbClr val="1F2937"/>
                </a:solidFill>
                <a:effectLst/>
                <a:latin typeface="Pridi" panose="00000500000000000000" pitchFamily="2" charset="-34"/>
                <a:cs typeface="Pridi" panose="00000500000000000000" pitchFamily="2" charset="-34"/>
              </a:rPr>
              <a:t> subnet là private subnet </a:t>
            </a:r>
            <a:r>
              <a:rPr lang="en-US" b="0" i="0" dirty="0" err="1">
                <a:solidFill>
                  <a:srgbClr val="1F2937"/>
                </a:solidFill>
                <a:effectLst/>
                <a:latin typeface="Pridi" panose="00000500000000000000" pitchFamily="2" charset="-34"/>
                <a:cs typeface="Pridi" panose="00000500000000000000" pitchFamily="2" charset="-34"/>
              </a:rPr>
              <a:t>và</a:t>
            </a:r>
            <a:r>
              <a:rPr lang="en-US" b="0" i="0" dirty="0">
                <a:solidFill>
                  <a:srgbClr val="1F2937"/>
                </a:solidFill>
                <a:effectLst/>
                <a:latin typeface="Pridi" panose="00000500000000000000" pitchFamily="2" charset="-34"/>
                <a:cs typeface="Pridi" panose="00000500000000000000" pitchFamily="2" charset="-34"/>
              </a:rPr>
              <a:t> public subnet.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C1B68A-1D35-6C4F-9284-00BF7F71E4C8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91716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19FDCA-CB0A-4D73-8A39-16C62A2EF7FE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549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Cloud Computing </a:t>
            </a:r>
            <a:r>
              <a:rPr lang="en-US" dirty="0" err="1"/>
              <a:t>cung</a:t>
            </a:r>
            <a:r>
              <a:rPr lang="en-US" dirty="0"/>
              <a:t> </a:t>
            </a:r>
            <a:r>
              <a:rPr lang="en-US" dirty="0" err="1"/>
              <a:t>cấp</a:t>
            </a:r>
            <a:r>
              <a:rPr lang="en-US" dirty="0"/>
              <a:t> </a:t>
            </a:r>
            <a:r>
              <a:rPr lang="en-US" dirty="0" err="1"/>
              <a:t>những</a:t>
            </a:r>
            <a:r>
              <a:rPr lang="en-US" dirty="0"/>
              <a:t> </a:t>
            </a:r>
            <a:r>
              <a:rPr lang="en-US" dirty="0" err="1"/>
              <a:t>tài</a:t>
            </a:r>
            <a:r>
              <a:rPr lang="en-US" dirty="0"/>
              <a:t> </a:t>
            </a:r>
            <a:r>
              <a:rPr lang="en-US" dirty="0" err="1"/>
              <a:t>nguyên</a:t>
            </a:r>
            <a:r>
              <a:rPr lang="en-US" dirty="0"/>
              <a:t> </a:t>
            </a:r>
            <a:r>
              <a:rPr lang="en-US" dirty="0" err="1"/>
              <a:t>dưới</a:t>
            </a:r>
            <a:r>
              <a:rPr lang="en-US" dirty="0"/>
              <a:t> </a:t>
            </a:r>
            <a:r>
              <a:rPr lang="en-US" dirty="0" err="1"/>
              <a:t>dạng</a:t>
            </a:r>
            <a:r>
              <a:rPr lang="en-US" dirty="0"/>
              <a:t> </a:t>
            </a:r>
            <a:r>
              <a:rPr lang="en-US" dirty="0" err="1"/>
              <a:t>dịch</a:t>
            </a:r>
            <a:r>
              <a:rPr lang="en-US" dirty="0"/>
              <a:t> </a:t>
            </a:r>
            <a:r>
              <a:rPr lang="en-US" dirty="0" err="1"/>
              <a:t>vụ</a:t>
            </a:r>
            <a:endParaRPr lang="en-US" dirty="0"/>
          </a:p>
          <a:p>
            <a:r>
              <a:rPr lang="en-US" dirty="0"/>
              <a:t>- </a:t>
            </a:r>
            <a:r>
              <a:rPr lang="en-US" dirty="0" err="1"/>
              <a:t>Người</a:t>
            </a:r>
            <a:r>
              <a:rPr lang="en-US" dirty="0"/>
              <a:t> dung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trả</a:t>
            </a:r>
            <a:r>
              <a:rPr lang="en-US" dirty="0"/>
              <a:t> </a:t>
            </a:r>
            <a:r>
              <a:rPr lang="en-US" dirty="0" err="1"/>
              <a:t>tiền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có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những</a:t>
            </a:r>
            <a:r>
              <a:rPr lang="en-US" dirty="0"/>
              <a:t> </a:t>
            </a:r>
            <a:r>
              <a:rPr lang="en-US" dirty="0" err="1"/>
              <a:t>dịch</a:t>
            </a:r>
            <a:r>
              <a:rPr lang="en-US" dirty="0"/>
              <a:t> </a:t>
            </a:r>
            <a:r>
              <a:rPr lang="en-US" dirty="0" err="1"/>
              <a:t>vụ</a:t>
            </a:r>
            <a:r>
              <a:rPr lang="en-US" dirty="0"/>
              <a:t> đó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C1B68A-1D35-6C4F-9284-00BF7F71E4C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8869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IaaS: </a:t>
            </a:r>
            <a:r>
              <a:rPr lang="en-US" dirty="0" err="1"/>
              <a:t>Nhà</a:t>
            </a:r>
            <a:r>
              <a:rPr lang="en-US" dirty="0"/>
              <a:t> </a:t>
            </a:r>
            <a:r>
              <a:rPr lang="en-US" dirty="0" err="1"/>
              <a:t>cung</a:t>
            </a:r>
            <a:r>
              <a:rPr lang="en-US" dirty="0"/>
              <a:t> </a:t>
            </a:r>
            <a:r>
              <a:rPr lang="en-US" dirty="0" err="1"/>
              <a:t>cấp</a:t>
            </a:r>
            <a:r>
              <a:rPr lang="en-US" dirty="0"/>
              <a:t>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cung</a:t>
            </a:r>
            <a:r>
              <a:rPr lang="en-US" dirty="0"/>
              <a:t> </a:t>
            </a:r>
            <a:r>
              <a:rPr lang="en-US" dirty="0" err="1"/>
              <a:t>cấp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bạn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cứng</a:t>
            </a:r>
            <a:r>
              <a:rPr lang="en-US" dirty="0"/>
              <a:t> </a:t>
            </a:r>
            <a:r>
              <a:rPr lang="en-US" dirty="0" err="1"/>
              <a:t>ảo</a:t>
            </a:r>
            <a:r>
              <a:rPr lang="en-US" dirty="0"/>
              <a:t> </a:t>
            </a:r>
            <a:r>
              <a:rPr lang="en-US" dirty="0" err="1"/>
              <a:t>hóa</a:t>
            </a:r>
            <a:r>
              <a:rPr lang="en-US" dirty="0"/>
              <a:t> (</a:t>
            </a:r>
            <a:r>
              <a:rPr lang="en-US" dirty="0" err="1"/>
              <a:t>ví</a:t>
            </a:r>
            <a:r>
              <a:rPr lang="en-US" dirty="0"/>
              <a:t> </a:t>
            </a:r>
            <a:r>
              <a:rPr lang="en-US" dirty="0" err="1"/>
              <a:t>dụ</a:t>
            </a:r>
            <a:r>
              <a:rPr lang="en-US" dirty="0"/>
              <a:t> </a:t>
            </a:r>
            <a:r>
              <a:rPr lang="en-US" dirty="0" err="1"/>
              <a:t>như</a:t>
            </a:r>
            <a:r>
              <a:rPr lang="en-US" dirty="0"/>
              <a:t> </a:t>
            </a:r>
            <a:r>
              <a:rPr lang="en-US" dirty="0" err="1"/>
              <a:t>máy</a:t>
            </a:r>
            <a:r>
              <a:rPr lang="en-US" dirty="0"/>
              <a:t> </a:t>
            </a:r>
            <a:r>
              <a:rPr lang="en-US" dirty="0" err="1"/>
              <a:t>ảo</a:t>
            </a:r>
            <a:r>
              <a:rPr lang="en-US" dirty="0"/>
              <a:t>, VPS). </a:t>
            </a:r>
            <a:r>
              <a:rPr lang="en-US" dirty="0" err="1"/>
              <a:t>Bạn</a:t>
            </a:r>
            <a:r>
              <a:rPr lang="en-US" dirty="0"/>
              <a:t> có </a:t>
            </a:r>
            <a:r>
              <a:rPr lang="en-US" dirty="0" err="1"/>
              <a:t>thể</a:t>
            </a:r>
            <a:r>
              <a:rPr lang="en-US" dirty="0"/>
              <a:t> setup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đầu</a:t>
            </a:r>
            <a:r>
              <a:rPr lang="en-US" dirty="0"/>
              <a:t> </a:t>
            </a:r>
            <a:r>
              <a:rPr lang="en-US" dirty="0" err="1"/>
              <a:t>như</a:t>
            </a:r>
            <a:r>
              <a:rPr lang="en-US" dirty="0"/>
              <a:t> </a:t>
            </a:r>
            <a:r>
              <a:rPr lang="en-US" dirty="0" err="1"/>
              <a:t>cài</a:t>
            </a:r>
            <a:r>
              <a:rPr lang="en-US" dirty="0"/>
              <a:t> </a:t>
            </a:r>
            <a:r>
              <a:rPr lang="en-US" dirty="0" err="1"/>
              <a:t>đặt</a:t>
            </a:r>
            <a:r>
              <a:rPr lang="en-US" dirty="0"/>
              <a:t> package, code..</a:t>
            </a:r>
          </a:p>
          <a:p>
            <a:pPr marL="171450" indent="-171450">
              <a:buFontTx/>
              <a:buChar char="-"/>
            </a:pPr>
            <a:r>
              <a:rPr lang="en-US" dirty="0"/>
              <a:t>PaaS: </a:t>
            </a:r>
            <a:r>
              <a:rPr lang="en-US" dirty="0" err="1"/>
              <a:t>Nhà</a:t>
            </a:r>
            <a:r>
              <a:rPr lang="en-US" dirty="0"/>
              <a:t> </a:t>
            </a:r>
            <a:r>
              <a:rPr lang="en-US" dirty="0" err="1"/>
              <a:t>cung</a:t>
            </a:r>
            <a:r>
              <a:rPr lang="en-US" dirty="0"/>
              <a:t> </a:t>
            </a:r>
            <a:r>
              <a:rPr lang="en-US" dirty="0" err="1"/>
              <a:t>cấp</a:t>
            </a:r>
            <a:r>
              <a:rPr lang="en-US" dirty="0"/>
              <a:t>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cung</a:t>
            </a:r>
            <a:r>
              <a:rPr lang="en-US" dirty="0"/>
              <a:t> </a:t>
            </a:r>
            <a:r>
              <a:rPr lang="en-US" dirty="0" err="1"/>
              <a:t>cấp</a:t>
            </a:r>
            <a:r>
              <a:rPr lang="en-US" dirty="0"/>
              <a:t> </a:t>
            </a:r>
            <a:r>
              <a:rPr lang="en-US" dirty="0" err="1"/>
              <a:t>dịch</a:t>
            </a:r>
            <a:r>
              <a:rPr lang="en-US" dirty="0"/>
              <a:t> </a:t>
            </a:r>
            <a:r>
              <a:rPr lang="en-US" dirty="0" err="1"/>
              <a:t>vụ</a:t>
            </a:r>
            <a:r>
              <a:rPr lang="en-US" dirty="0"/>
              <a:t> </a:t>
            </a:r>
            <a:r>
              <a:rPr lang="en-US" dirty="0" err="1"/>
              <a:t>dưới</a:t>
            </a:r>
            <a:r>
              <a:rPr lang="en-US" dirty="0"/>
              <a:t> </a:t>
            </a:r>
            <a:r>
              <a:rPr lang="en-US" dirty="0" err="1"/>
              <a:t>dạng</a:t>
            </a:r>
            <a:r>
              <a:rPr lang="en-US" dirty="0"/>
              <a:t> Platform hay tool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giúp</a:t>
            </a:r>
            <a:r>
              <a:rPr lang="en-US" dirty="0"/>
              <a:t> </a:t>
            </a:r>
            <a:r>
              <a:rPr lang="en-US" dirty="0" err="1"/>
              <a:t>bạn</a:t>
            </a:r>
            <a:r>
              <a:rPr lang="en-US" dirty="0"/>
              <a:t> </a:t>
            </a:r>
            <a:r>
              <a:rPr lang="en-US" dirty="0" err="1"/>
              <a:t>phát</a:t>
            </a:r>
            <a:r>
              <a:rPr lang="en-US" dirty="0"/>
              <a:t> </a:t>
            </a:r>
            <a:r>
              <a:rPr lang="en-US" dirty="0" err="1"/>
              <a:t>triển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. </a:t>
            </a:r>
            <a:r>
              <a:rPr lang="en-US" dirty="0" err="1"/>
              <a:t>Bạn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cần</a:t>
            </a:r>
            <a:r>
              <a:rPr lang="en-US" dirty="0"/>
              <a:t> quan </a:t>
            </a:r>
            <a:r>
              <a:rPr lang="en-US" dirty="0" err="1"/>
              <a:t>tâm</a:t>
            </a:r>
            <a:r>
              <a:rPr lang="en-US" dirty="0"/>
              <a:t> </a:t>
            </a:r>
            <a:r>
              <a:rPr lang="en-US" dirty="0" err="1"/>
              <a:t>đến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cứng</a:t>
            </a:r>
            <a:r>
              <a:rPr lang="en-US" dirty="0"/>
              <a:t>, network…</a:t>
            </a:r>
          </a:p>
          <a:p>
            <a:pPr marL="457200" lvl="1" indent="0">
              <a:buFontTx/>
              <a:buNone/>
            </a:pPr>
            <a:r>
              <a:rPr lang="en-US" dirty="0" err="1"/>
              <a:t>Ví</a:t>
            </a:r>
            <a:r>
              <a:rPr lang="en-US" dirty="0"/>
              <a:t> </a:t>
            </a:r>
            <a:r>
              <a:rPr lang="en-US" dirty="0" err="1"/>
              <a:t>dụ</a:t>
            </a:r>
            <a:r>
              <a:rPr lang="en-US" dirty="0"/>
              <a:t>: Heroku, Netlify…</a:t>
            </a:r>
          </a:p>
          <a:p>
            <a:pPr marL="0" lvl="0" indent="0">
              <a:buFontTx/>
              <a:buNone/>
            </a:pPr>
            <a:r>
              <a:rPr lang="en-US" dirty="0"/>
              <a:t>- SaaS: </a:t>
            </a:r>
            <a:r>
              <a:rPr lang="en-US" b="0" i="0" dirty="0">
                <a:solidFill>
                  <a:srgbClr val="000000"/>
                </a:solidFill>
                <a:effectLst/>
                <a:latin typeface="Pridi" panose="00000500000000000000" pitchFamily="2" charset="-34"/>
                <a:cs typeface="Pridi" panose="00000500000000000000" pitchFamily="2" charset="-34"/>
              </a:rPr>
              <a:t>Provider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Pridi" panose="00000500000000000000" pitchFamily="2" charset="-34"/>
                <a:cs typeface="Pridi" panose="00000500000000000000" pitchFamily="2" charset="-34"/>
              </a:rPr>
              <a:t>cung</a:t>
            </a:r>
            <a:r>
              <a:rPr lang="en-US" b="0" i="0" dirty="0">
                <a:solidFill>
                  <a:srgbClr val="000000"/>
                </a:solidFill>
                <a:effectLst/>
                <a:latin typeface="Pridi" panose="00000500000000000000" pitchFamily="2" charset="-34"/>
                <a:cs typeface="Pridi" panose="00000500000000000000" pitchFamily="2" charset="-34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Pridi" panose="00000500000000000000" pitchFamily="2" charset="-34"/>
                <a:cs typeface="Pridi" panose="00000500000000000000" pitchFamily="2" charset="-34"/>
              </a:rPr>
              <a:t>cấp</a:t>
            </a:r>
            <a:r>
              <a:rPr lang="en-US" b="0" i="0" dirty="0">
                <a:solidFill>
                  <a:srgbClr val="000000"/>
                </a:solidFill>
                <a:effectLst/>
                <a:latin typeface="Pridi" panose="00000500000000000000" pitchFamily="2" charset="-34"/>
                <a:cs typeface="Pridi" panose="00000500000000000000" pitchFamily="2" charset="-34"/>
              </a:rPr>
              <a:t> software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Pridi" panose="00000500000000000000" pitchFamily="2" charset="-34"/>
                <a:cs typeface="Pridi" panose="00000500000000000000" pitchFamily="2" charset="-34"/>
              </a:rPr>
              <a:t>hoặc</a:t>
            </a:r>
            <a:r>
              <a:rPr lang="en-US" b="0" i="0" dirty="0">
                <a:solidFill>
                  <a:srgbClr val="000000"/>
                </a:solidFill>
                <a:effectLst/>
                <a:latin typeface="Pridi" panose="00000500000000000000" pitchFamily="2" charset="-34"/>
                <a:cs typeface="Pridi" panose="00000500000000000000" pitchFamily="2" charset="-34"/>
              </a:rPr>
              <a:t> application. VD: Google Apps, Dropbox,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Pridi" panose="00000500000000000000" pitchFamily="2" charset="-34"/>
                <a:cs typeface="Pridi" panose="00000500000000000000" pitchFamily="2" charset="-34"/>
              </a:rPr>
              <a:t>Youtube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C1B68A-1D35-6C4F-9284-00BF7F71E4C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6216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Từ</a:t>
            </a:r>
            <a:r>
              <a:rPr lang="en-US" dirty="0"/>
              <a:t> On premise =&gt; SaaS: </a:t>
            </a:r>
            <a:r>
              <a:rPr lang="en-US" dirty="0" err="1"/>
              <a:t>Càng</a:t>
            </a:r>
            <a:r>
              <a:rPr lang="en-US" dirty="0"/>
              <a:t> </a:t>
            </a:r>
            <a:r>
              <a:rPr lang="en-US" dirty="0" err="1"/>
              <a:t>tiện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, </a:t>
            </a:r>
            <a:r>
              <a:rPr lang="en-US" dirty="0" err="1"/>
              <a:t>dễ</a:t>
            </a:r>
            <a:r>
              <a:rPr lang="en-US" dirty="0"/>
              <a:t> dung thì </a:t>
            </a:r>
            <a:r>
              <a:rPr lang="en-US" dirty="0" err="1"/>
              <a:t>càng</a:t>
            </a:r>
            <a:r>
              <a:rPr lang="en-US" dirty="0"/>
              <a:t> </a:t>
            </a:r>
            <a:r>
              <a:rPr lang="en-US" dirty="0" err="1"/>
              <a:t>ít</a:t>
            </a:r>
            <a:r>
              <a:rPr lang="en-US" dirty="0"/>
              <a:t> Control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C1B68A-1D35-6C4F-9284-00BF7F71E4C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9111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- AWS </a:t>
            </a:r>
            <a:r>
              <a:rPr lang="en-US" dirty="0" err="1"/>
              <a:t>được</a:t>
            </a:r>
            <a:r>
              <a:rPr lang="en-US" dirty="0"/>
              <a:t> launch </a:t>
            </a:r>
            <a:r>
              <a:rPr lang="en-US" dirty="0" err="1"/>
              <a:t>lần</a:t>
            </a:r>
            <a:r>
              <a:rPr lang="en-US" dirty="0"/>
              <a:t> </a:t>
            </a:r>
            <a:r>
              <a:rPr lang="en-US" dirty="0" err="1"/>
              <a:t>đầu</a:t>
            </a:r>
            <a:r>
              <a:rPr lang="en-US" dirty="0"/>
              <a:t> </a:t>
            </a:r>
            <a:r>
              <a:rPr lang="en-US" dirty="0" err="1"/>
              <a:t>tiên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năm</a:t>
            </a:r>
            <a:r>
              <a:rPr lang="en-US" dirty="0"/>
              <a:t> 2002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C1B68A-1D35-6C4F-9284-00BF7F71E4C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9323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/>
              <a:t>Thị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toàn</a:t>
            </a:r>
            <a:r>
              <a:rPr lang="en-US" dirty="0"/>
              <a:t> </a:t>
            </a:r>
            <a:r>
              <a:rPr lang="en-US" dirty="0" err="1"/>
              <a:t>ngành</a:t>
            </a:r>
            <a:r>
              <a:rPr lang="en-US" dirty="0"/>
              <a:t> Cloud là 178 </a:t>
            </a:r>
            <a:r>
              <a:rPr lang="en-US" dirty="0" err="1"/>
              <a:t>tỷ</a:t>
            </a:r>
            <a:r>
              <a:rPr lang="en-US" dirty="0"/>
              <a:t> </a:t>
            </a:r>
            <a:r>
              <a:rPr lang="en-US" dirty="0" err="1"/>
              <a:t>đô</a:t>
            </a:r>
            <a:r>
              <a:rPr lang="en-US" dirty="0"/>
              <a:t> </a:t>
            </a:r>
            <a:r>
              <a:rPr lang="en-US" dirty="0" err="1"/>
              <a:t>theo</a:t>
            </a:r>
            <a:r>
              <a:rPr lang="en-US" dirty="0"/>
              <a:t> </a:t>
            </a:r>
            <a:r>
              <a:rPr lang="en-US" dirty="0" err="1"/>
              <a:t>trang</a:t>
            </a:r>
            <a:r>
              <a:rPr lang="en-US" dirty="0"/>
              <a:t> Statista =&gt; </a:t>
            </a:r>
            <a:r>
              <a:rPr lang="en-US" dirty="0" err="1"/>
              <a:t>Thị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lớn</a:t>
            </a:r>
            <a:r>
              <a:rPr lang="en-US" dirty="0"/>
              <a:t> </a:t>
            </a:r>
            <a:r>
              <a:rPr lang="en-US" dirty="0" err="1"/>
              <a:t>toàn</a:t>
            </a:r>
            <a:r>
              <a:rPr lang="en-US" dirty="0"/>
              <a:t> </a:t>
            </a:r>
            <a:r>
              <a:rPr lang="en-US" dirty="0" err="1"/>
              <a:t>cầu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Trải</a:t>
            </a:r>
            <a:r>
              <a:rPr lang="en-US" dirty="0"/>
              <a:t> qua 4 </a:t>
            </a:r>
            <a:r>
              <a:rPr lang="en-US" dirty="0" err="1"/>
              <a:t>năm</a:t>
            </a:r>
            <a:r>
              <a:rPr lang="en-US" dirty="0"/>
              <a:t> </a:t>
            </a:r>
            <a:r>
              <a:rPr lang="en-US" dirty="0" err="1"/>
              <a:t>phát</a:t>
            </a:r>
            <a:r>
              <a:rPr lang="en-US" dirty="0"/>
              <a:t> </a:t>
            </a:r>
            <a:r>
              <a:rPr lang="en-US" dirty="0" err="1"/>
              <a:t>triển</a:t>
            </a:r>
            <a:r>
              <a:rPr lang="en-US" dirty="0"/>
              <a:t>, </a:t>
            </a:r>
            <a:r>
              <a:rPr lang="en-US" dirty="0" err="1"/>
              <a:t>đến</a:t>
            </a:r>
            <a:r>
              <a:rPr lang="en-US" dirty="0"/>
              <a:t> </a:t>
            </a:r>
            <a:r>
              <a:rPr lang="en-US" dirty="0" err="1"/>
              <a:t>năm</a:t>
            </a:r>
            <a:r>
              <a:rPr lang="en-US" dirty="0"/>
              <a:t> 2006, AWS </a:t>
            </a:r>
            <a:r>
              <a:rPr lang="en-US" dirty="0" err="1"/>
              <a:t>trở</a:t>
            </a:r>
            <a:r>
              <a:rPr lang="en-US" dirty="0"/>
              <a:t> thanh Cloud Provider có thi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lớn</a:t>
            </a:r>
            <a:r>
              <a:rPr lang="en-US" dirty="0"/>
              <a:t> </a:t>
            </a:r>
            <a:r>
              <a:rPr lang="en-US" dirty="0" err="1"/>
              <a:t>nhất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đến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tại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Ngoài</a:t>
            </a:r>
            <a:r>
              <a:rPr lang="en-US" dirty="0"/>
              <a:t> ra </a:t>
            </a:r>
            <a:r>
              <a:rPr lang="en-US" dirty="0" err="1"/>
              <a:t>cũng</a:t>
            </a:r>
            <a:r>
              <a:rPr lang="en-US" dirty="0"/>
              <a:t> có </a:t>
            </a:r>
            <a:r>
              <a:rPr lang="en-US" dirty="0" err="1"/>
              <a:t>các</a:t>
            </a:r>
            <a:r>
              <a:rPr lang="en-US" dirty="0"/>
              <a:t> Cloud Provider </a:t>
            </a:r>
            <a:r>
              <a:rPr lang="en-US" dirty="0" err="1"/>
              <a:t>khác</a:t>
            </a:r>
            <a:r>
              <a:rPr lang="en-US" dirty="0"/>
              <a:t> </a:t>
            </a:r>
            <a:r>
              <a:rPr lang="en-US" dirty="0" err="1"/>
              <a:t>như</a:t>
            </a:r>
            <a:r>
              <a:rPr lang="en-US" dirty="0"/>
              <a:t> Azure, Google, Alibaba…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Tương</a:t>
            </a:r>
            <a:r>
              <a:rPr lang="en-US" dirty="0"/>
              <a:t> </a:t>
            </a:r>
            <a:r>
              <a:rPr lang="en-US" dirty="0" err="1"/>
              <a:t>lai</a:t>
            </a:r>
            <a:r>
              <a:rPr lang="en-US" dirty="0"/>
              <a:t> </a:t>
            </a:r>
            <a:r>
              <a:rPr lang="en-US" dirty="0" err="1"/>
              <a:t>mình</a:t>
            </a:r>
            <a:r>
              <a:rPr lang="en-US" dirty="0"/>
              <a:t> </a:t>
            </a:r>
            <a:r>
              <a:rPr lang="en-US" dirty="0" err="1"/>
              <a:t>nghĩ</a:t>
            </a:r>
            <a:r>
              <a:rPr lang="en-US" dirty="0"/>
              <a:t> Cloud Computing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dần</a:t>
            </a:r>
            <a:r>
              <a:rPr lang="en-US" dirty="0"/>
              <a:t> </a:t>
            </a:r>
            <a:r>
              <a:rPr lang="en-US" dirty="0" err="1"/>
              <a:t>thay</a:t>
            </a:r>
            <a:r>
              <a:rPr lang="en-US" dirty="0"/>
              <a:t> thế </a:t>
            </a:r>
            <a:r>
              <a:rPr lang="en-US" dirty="0" err="1"/>
              <a:t>cách</a:t>
            </a:r>
            <a:r>
              <a:rPr lang="en-US" dirty="0"/>
              <a:t> </a:t>
            </a:r>
            <a:r>
              <a:rPr lang="en-US" dirty="0" err="1"/>
              <a:t>triển</a:t>
            </a:r>
            <a:r>
              <a:rPr lang="en-US" dirty="0"/>
              <a:t> </a:t>
            </a:r>
            <a:r>
              <a:rPr lang="en-US" dirty="0" err="1"/>
              <a:t>khai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của </a:t>
            </a:r>
            <a:r>
              <a:rPr lang="en-US" dirty="0" err="1"/>
              <a:t>bạn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AWS là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ông</a:t>
            </a:r>
            <a:r>
              <a:rPr lang="en-US" dirty="0"/>
              <a:t> </a:t>
            </a:r>
            <a:r>
              <a:rPr lang="en-US" dirty="0" err="1"/>
              <a:t>lớn</a:t>
            </a:r>
            <a:r>
              <a:rPr lang="en-US" dirty="0"/>
              <a:t> trong Cloud Computing =&gt; Học </a:t>
            </a:r>
            <a:r>
              <a:rPr lang="en-US" dirty="0" err="1"/>
              <a:t>kiến</a:t>
            </a:r>
            <a:r>
              <a:rPr lang="en-US" dirty="0"/>
              <a:t> </a:t>
            </a:r>
            <a:r>
              <a:rPr lang="en-US" dirty="0" err="1"/>
              <a:t>thức</a:t>
            </a:r>
            <a:r>
              <a:rPr lang="en-US" dirty="0"/>
              <a:t> AWS </a:t>
            </a:r>
            <a:r>
              <a:rPr lang="en-US" dirty="0" err="1"/>
              <a:t>rất</a:t>
            </a:r>
            <a:r>
              <a:rPr lang="en-US" dirty="0"/>
              <a:t> có </a:t>
            </a:r>
            <a:r>
              <a:rPr lang="en-US" dirty="0" err="1"/>
              <a:t>lợi</a:t>
            </a:r>
            <a:r>
              <a:rPr lang="en-US" dirty="0"/>
              <a:t> thế </a:t>
            </a:r>
            <a:r>
              <a:rPr lang="en-US" dirty="0" err="1"/>
              <a:t>sau</a:t>
            </a:r>
            <a:r>
              <a:rPr lang="en-US" dirty="0"/>
              <a:t> này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C1B68A-1D35-6C4F-9284-00BF7F71E4C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946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vi-VN" b="0" i="0" dirty="0">
                <a:solidFill>
                  <a:srgbClr val="1B1B1B"/>
                </a:solidFill>
                <a:effectLst/>
                <a:latin typeface="Open Sans" panose="020B0604020202020204" pitchFamily="34" charset="0"/>
              </a:rPr>
              <a:t>Các AWS region là các vị trí địa lí trên thế giới, nơi mà AWS tập trung xây dựng cơ sở hạ tầng của họ.</a:t>
            </a:r>
            <a:endParaRPr lang="en-US" b="0" i="0" dirty="0">
              <a:solidFill>
                <a:srgbClr val="1B1B1B"/>
              </a:solidFill>
              <a:effectLst/>
              <a:latin typeface="Open Sans" panose="020B0604020202020204" pitchFamily="34" charset="0"/>
            </a:endParaRPr>
          </a:p>
          <a:p>
            <a:pPr marL="171450" indent="-171450">
              <a:buFontTx/>
              <a:buChar char="-"/>
            </a:pPr>
            <a:r>
              <a:rPr lang="vi-VN" b="0" i="0" dirty="0">
                <a:solidFill>
                  <a:srgbClr val="1B1B1B"/>
                </a:solidFill>
                <a:effectLst/>
                <a:latin typeface="Open Sans" panose="020B0606030504020204" pitchFamily="34" charset="0"/>
              </a:rPr>
              <a:t>Trong mỗi region chứa các khu vực khả dụng (availability zone - AZ), mỗi regi</a:t>
            </a:r>
            <a:r>
              <a:rPr lang="en-US" b="0" i="0" dirty="0">
                <a:solidFill>
                  <a:srgbClr val="1B1B1B"/>
                </a:solidFill>
                <a:effectLst/>
                <a:latin typeface="Open Sans" panose="020B0606030504020204" pitchFamily="34" charset="0"/>
              </a:rPr>
              <a:t>o</a:t>
            </a:r>
            <a:r>
              <a:rPr lang="vi-VN" b="0" i="0" dirty="0">
                <a:solidFill>
                  <a:srgbClr val="1B1B1B"/>
                </a:solidFill>
                <a:effectLst/>
                <a:latin typeface="Open Sans" panose="020B0606030504020204" pitchFamily="34" charset="0"/>
              </a:rPr>
              <a:t>n là độc lập với các regi</a:t>
            </a:r>
            <a:r>
              <a:rPr lang="en-US" b="0" i="0" dirty="0">
                <a:solidFill>
                  <a:srgbClr val="1B1B1B"/>
                </a:solidFill>
                <a:effectLst/>
                <a:latin typeface="Open Sans" panose="020B0606030504020204" pitchFamily="34" charset="0"/>
              </a:rPr>
              <a:t>o</a:t>
            </a:r>
            <a:r>
              <a:rPr lang="vi-VN" b="0" i="0" dirty="0">
                <a:solidFill>
                  <a:srgbClr val="1B1B1B"/>
                </a:solidFill>
                <a:effectLst/>
                <a:latin typeface="Open Sans" panose="020B0606030504020204" pitchFamily="34" charset="0"/>
              </a:rPr>
              <a:t>n khác về mặt cơ sở hạ tầng như khu vực, năng lượng, hệ thống cung cấp nước...</a:t>
            </a:r>
            <a:endParaRPr lang="en-US" b="0" i="0" dirty="0">
              <a:solidFill>
                <a:srgbClr val="1B1B1B"/>
              </a:solidFill>
              <a:effectLst/>
              <a:latin typeface="Open Sans" panose="020B0606030504020204" pitchFamily="34" charset="0"/>
            </a:endParaRPr>
          </a:p>
          <a:p>
            <a:pPr marL="457200" lvl="1" indent="0">
              <a:buFontTx/>
              <a:buNone/>
            </a:pPr>
            <a:r>
              <a:rPr lang="en-US" b="0" i="0" dirty="0">
                <a:solidFill>
                  <a:srgbClr val="1B1B1B"/>
                </a:solidFill>
                <a:effectLst/>
                <a:latin typeface="Open Sans" panose="020B0606030504020204" pitchFamily="34" charset="0"/>
              </a:rPr>
              <a:t>=&gt; </a:t>
            </a:r>
            <a:r>
              <a:rPr lang="en-US" b="0" i="0" dirty="0" err="1">
                <a:solidFill>
                  <a:srgbClr val="1B1B1B"/>
                </a:solidFill>
                <a:effectLst/>
                <a:latin typeface="Open Sans" panose="020B0606030504020204" pitchFamily="34" charset="0"/>
              </a:rPr>
              <a:t>Vị</a:t>
            </a:r>
            <a:r>
              <a:rPr lang="en-US" b="0" i="0" dirty="0">
                <a:solidFill>
                  <a:srgbClr val="1B1B1B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1B1B1B"/>
                </a:solidFill>
                <a:effectLst/>
                <a:latin typeface="Open Sans" panose="020B0606030504020204" pitchFamily="34" charset="0"/>
              </a:rPr>
              <a:t>vậy</a:t>
            </a:r>
            <a:r>
              <a:rPr lang="en-US" b="0" i="0" dirty="0">
                <a:solidFill>
                  <a:srgbClr val="1B1B1B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1B1B1B"/>
                </a:solidFill>
                <a:effectLst/>
                <a:latin typeface="Open Sans" panose="020B0606030504020204" pitchFamily="34" charset="0"/>
              </a:rPr>
              <a:t>nên</a:t>
            </a:r>
            <a:r>
              <a:rPr lang="en-US" b="0" i="0" dirty="0">
                <a:solidFill>
                  <a:srgbClr val="1B1B1B"/>
                </a:solidFill>
                <a:effectLst/>
                <a:latin typeface="Open Sans" panose="020B0606030504020204" pitchFamily="34" charset="0"/>
              </a:rPr>
              <a:t> có </a:t>
            </a:r>
            <a:r>
              <a:rPr lang="en-US" b="0" i="0" dirty="0" err="1">
                <a:solidFill>
                  <a:srgbClr val="1B1B1B"/>
                </a:solidFill>
                <a:effectLst/>
                <a:latin typeface="Open Sans" panose="020B0606030504020204" pitchFamily="34" charset="0"/>
              </a:rPr>
              <a:t>thể</a:t>
            </a:r>
            <a:r>
              <a:rPr lang="en-US" b="0" i="0" dirty="0">
                <a:solidFill>
                  <a:srgbClr val="1B1B1B"/>
                </a:solidFill>
                <a:effectLst/>
                <a:latin typeface="Open Sans" panose="020B0606030504020204" pitchFamily="34" charset="0"/>
              </a:rPr>
              <a:t> có </a:t>
            </a:r>
            <a:r>
              <a:rPr lang="en-US" b="0" i="0" dirty="0" err="1">
                <a:solidFill>
                  <a:srgbClr val="1B1B1B"/>
                </a:solidFill>
                <a:effectLst/>
                <a:latin typeface="Open Sans" panose="020B0606030504020204" pitchFamily="34" charset="0"/>
              </a:rPr>
              <a:t>sự</a:t>
            </a:r>
            <a:r>
              <a:rPr lang="en-US" b="0" i="0" dirty="0">
                <a:solidFill>
                  <a:srgbClr val="1B1B1B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1B1B1B"/>
                </a:solidFill>
                <a:effectLst/>
                <a:latin typeface="Open Sans" panose="020B0606030504020204" pitchFamily="34" charset="0"/>
              </a:rPr>
              <a:t>khác</a:t>
            </a:r>
            <a:r>
              <a:rPr lang="en-US" b="0" i="0" dirty="0">
                <a:solidFill>
                  <a:srgbClr val="1B1B1B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1B1B1B"/>
                </a:solidFill>
                <a:effectLst/>
                <a:latin typeface="Open Sans" panose="020B0606030504020204" pitchFamily="34" charset="0"/>
              </a:rPr>
              <a:t>nhau</a:t>
            </a:r>
            <a:r>
              <a:rPr lang="en-US" b="0" i="0" dirty="0">
                <a:solidFill>
                  <a:srgbClr val="1B1B1B"/>
                </a:solidFill>
                <a:effectLst/>
                <a:latin typeface="Open Sans" panose="020B0606030504020204" pitchFamily="34" charset="0"/>
              </a:rPr>
              <a:t> về price </a:t>
            </a:r>
            <a:r>
              <a:rPr lang="en-US" b="0" i="0" dirty="0" err="1">
                <a:solidFill>
                  <a:srgbClr val="1B1B1B"/>
                </a:solidFill>
                <a:effectLst/>
                <a:latin typeface="Open Sans" panose="020B0606030504020204" pitchFamily="34" charset="0"/>
              </a:rPr>
              <a:t>giữa</a:t>
            </a:r>
            <a:r>
              <a:rPr lang="en-US" b="0" i="0" dirty="0">
                <a:solidFill>
                  <a:srgbClr val="1B1B1B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1B1B1B"/>
                </a:solidFill>
                <a:effectLst/>
                <a:latin typeface="Open Sans" panose="020B0606030504020204" pitchFamily="34" charset="0"/>
              </a:rPr>
              <a:t>các</a:t>
            </a:r>
            <a:r>
              <a:rPr lang="en-US" b="0" i="0" dirty="0">
                <a:solidFill>
                  <a:srgbClr val="1B1B1B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1B1B1B"/>
                </a:solidFill>
                <a:effectLst/>
                <a:latin typeface="Open Sans" panose="020B0606030504020204" pitchFamily="34" charset="0"/>
              </a:rPr>
              <a:t>khu</a:t>
            </a:r>
            <a:r>
              <a:rPr lang="en-US" b="0" i="0" dirty="0">
                <a:solidFill>
                  <a:srgbClr val="1B1B1B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US" b="0" i="0" dirty="0" err="1">
                <a:solidFill>
                  <a:srgbClr val="1B1B1B"/>
                </a:solidFill>
                <a:effectLst/>
                <a:latin typeface="Open Sans" panose="020B0606030504020204" pitchFamily="34" charset="0"/>
              </a:rPr>
              <a:t>vực</a:t>
            </a:r>
            <a:endParaRPr lang="en-US" b="0" i="0" dirty="0">
              <a:solidFill>
                <a:srgbClr val="1B1B1B"/>
              </a:solidFill>
              <a:effectLst/>
              <a:latin typeface="Open Sans" panose="020B0606030504020204" pitchFamily="34" charset="0"/>
            </a:endParaRPr>
          </a:p>
          <a:p>
            <a:pPr marL="171450" lvl="0" indent="-171450">
              <a:buFontTx/>
              <a:buChar char="-"/>
            </a:pPr>
            <a:r>
              <a:rPr lang="en-US" dirty="0"/>
              <a:t>Region </a:t>
            </a:r>
            <a:r>
              <a:rPr lang="en-US" dirty="0" err="1"/>
              <a:t>lớn</a:t>
            </a:r>
            <a:r>
              <a:rPr lang="en-US" dirty="0"/>
              <a:t> </a:t>
            </a:r>
            <a:r>
              <a:rPr lang="en-US" dirty="0" err="1"/>
              <a:t>nhất</a:t>
            </a:r>
            <a:r>
              <a:rPr lang="en-US" dirty="0"/>
              <a:t> ở </a:t>
            </a:r>
            <a:r>
              <a:rPr lang="en-US" dirty="0" err="1"/>
              <a:t>Viginia</a:t>
            </a:r>
            <a:r>
              <a:rPr lang="en-US" dirty="0"/>
              <a:t> (có 6 AZ)</a:t>
            </a:r>
          </a:p>
          <a:p>
            <a:pPr marL="457200" lvl="1" indent="0">
              <a:buFontTx/>
              <a:buNone/>
            </a:pPr>
            <a:r>
              <a:rPr lang="en-US" dirty="0" err="1"/>
              <a:t>Tùy</a:t>
            </a:r>
            <a:r>
              <a:rPr lang="en-US" dirty="0"/>
              <a:t> </a:t>
            </a:r>
            <a:r>
              <a:rPr lang="en-US" dirty="0" err="1"/>
              <a:t>thuộc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của </a:t>
            </a:r>
            <a:r>
              <a:rPr lang="en-US" dirty="0" err="1"/>
              <a:t>bạn</a:t>
            </a:r>
            <a:r>
              <a:rPr lang="en-US" dirty="0"/>
              <a:t>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chọn</a:t>
            </a:r>
            <a:r>
              <a:rPr lang="en-US" dirty="0"/>
              <a:t> region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phù</a:t>
            </a:r>
            <a:r>
              <a:rPr lang="en-US" dirty="0"/>
              <a:t> </a:t>
            </a:r>
            <a:r>
              <a:rPr lang="en-US" dirty="0" err="1"/>
              <a:t>hợp</a:t>
            </a:r>
            <a:endParaRPr lang="en-US" dirty="0"/>
          </a:p>
          <a:p>
            <a:pPr marL="0" lv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C1B68A-1D35-6C4F-9284-00BF7F71E4C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5962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Trên </a:t>
            </a:r>
            <a:r>
              <a:rPr lang="en-US" dirty="0" err="1"/>
              <a:t>toàn</a:t>
            </a:r>
            <a:r>
              <a:rPr lang="en-US" dirty="0"/>
              <a:t> thế </a:t>
            </a:r>
            <a:r>
              <a:rPr lang="en-US" dirty="0" err="1"/>
              <a:t>giới</a:t>
            </a:r>
            <a:r>
              <a:rPr lang="en-US" dirty="0"/>
              <a:t> có </a:t>
            </a:r>
            <a:r>
              <a:rPr lang="en-US" dirty="0" err="1"/>
              <a:t>khoảng</a:t>
            </a:r>
            <a:r>
              <a:rPr lang="en-US" dirty="0"/>
              <a:t> </a:t>
            </a:r>
            <a:r>
              <a:rPr lang="en-US" dirty="0" err="1"/>
              <a:t>hơn</a:t>
            </a:r>
            <a:r>
              <a:rPr lang="en-US" dirty="0"/>
              <a:t> 200 CloudFront point </a:t>
            </a:r>
            <a:r>
              <a:rPr lang="en-US" dirty="0" err="1"/>
              <a:t>giúp</a:t>
            </a:r>
            <a:r>
              <a:rPr lang="en-US" dirty="0"/>
              <a:t> việc </a:t>
            </a:r>
            <a:r>
              <a:rPr lang="en-US" dirty="0" err="1"/>
              <a:t>truyền</a:t>
            </a:r>
            <a:r>
              <a:rPr lang="en-US" dirty="0"/>
              <a:t> </a:t>
            </a:r>
            <a:r>
              <a:rPr lang="en-US" dirty="0" err="1"/>
              <a:t>tải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trễ</a:t>
            </a:r>
            <a:r>
              <a:rPr lang="en-US" dirty="0"/>
              <a:t> </a:t>
            </a:r>
            <a:r>
              <a:rPr lang="en-US" dirty="0" err="1"/>
              <a:t>thấp</a:t>
            </a: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C1B68A-1D35-6C4F-9284-00BF7F71E4C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7894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3C985A6D-F790-5F49-9896-1AA02441509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4942DA9-E7FA-8442-BDCF-845A75F066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2121" y="566885"/>
            <a:ext cx="11052000" cy="82134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93538FC-E0C0-0F4B-B7C5-4F2EE4EFF380}"/>
              </a:ext>
            </a:extLst>
          </p:cNvPr>
          <p:cNvCxnSpPr>
            <a:cxnSpLocks/>
          </p:cNvCxnSpPr>
          <p:nvPr userDrawn="1"/>
        </p:nvCxnSpPr>
        <p:spPr>
          <a:xfrm>
            <a:off x="822121" y="319184"/>
            <a:ext cx="1105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0337C5DF-99A8-49B4-953D-7F1E5550605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89388" y="71484"/>
            <a:ext cx="532733" cy="4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7301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Ye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869578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1" i="0">
                <a:solidFill>
                  <a:srgbClr val="E20512"/>
                </a:solidFill>
                <a:latin typeface="Arial"/>
                <a:cs typeface="Arial"/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340253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1" i="0">
                <a:solidFill>
                  <a:srgbClr val="E20512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 marL="0" indent="0">
              <a:buNone/>
              <a:defRPr sz="1800" b="0" i="0">
                <a:solidFill>
                  <a:srgbClr val="313131"/>
                </a:solidFill>
                <a:latin typeface="Arial MT"/>
                <a:cs typeface="Arial MT"/>
              </a:defRPr>
            </a:lvl1pPr>
          </a:lstStyle>
          <a:p>
            <a:endParaRPr dirty="0"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656830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4/27/2022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013448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1" i="0">
                <a:solidFill>
                  <a:srgbClr val="E20512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045565" y="1636925"/>
            <a:ext cx="3970020" cy="39985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rgbClr val="FF9900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4/27/2022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405929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F0E9003-74C1-C746-B26D-3B39BDDC38BE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A1901FB-C16D-8C4D-8A3D-FBB0108C675A}"/>
              </a:ext>
            </a:extLst>
          </p:cNvPr>
          <p:cNvSpPr txBox="1"/>
          <p:nvPr userDrawn="1"/>
        </p:nvSpPr>
        <p:spPr>
          <a:xfrm>
            <a:off x="10793185" y="6280671"/>
            <a:ext cx="1175657" cy="307777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Work Sans SemiBold" panose="00000700000000000000" pitchFamily="2" charset="0"/>
              </a:rPr>
              <a:t>Tech Mely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4E809CD-291C-41E2-A77D-5B9588123CAA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10411413" y="6257049"/>
            <a:ext cx="381773" cy="355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126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6" r:id="rId3"/>
    <p:sldLayoutId id="2147483657" r:id="rId4"/>
    <p:sldLayoutId id="2147483658" r:id="rId5"/>
    <p:sldLayoutId id="2147483659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marketplace/b/2649367011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1.jpg"/><Relationship Id="rId5" Type="http://schemas.openxmlformats.org/officeDocument/2006/relationships/image" Target="../media/image60.png"/><Relationship Id="rId4" Type="http://schemas.openxmlformats.org/officeDocument/2006/relationships/image" Target="../media/image59.png"/><Relationship Id="rId9" Type="http://schemas.openxmlformats.org/officeDocument/2006/relationships/image" Target="../media/image64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13" Type="http://schemas.openxmlformats.org/officeDocument/2006/relationships/image" Target="../media/image79.png"/><Relationship Id="rId18" Type="http://schemas.openxmlformats.org/officeDocument/2006/relationships/image" Target="../media/image84.png"/><Relationship Id="rId26" Type="http://schemas.openxmlformats.org/officeDocument/2006/relationships/image" Target="../media/image92.png"/><Relationship Id="rId39" Type="http://schemas.openxmlformats.org/officeDocument/2006/relationships/image" Target="../media/image105.png"/><Relationship Id="rId3" Type="http://schemas.openxmlformats.org/officeDocument/2006/relationships/image" Target="../media/image69.png"/><Relationship Id="rId21" Type="http://schemas.openxmlformats.org/officeDocument/2006/relationships/image" Target="../media/image87.png"/><Relationship Id="rId34" Type="http://schemas.openxmlformats.org/officeDocument/2006/relationships/image" Target="../media/image100.png"/><Relationship Id="rId7" Type="http://schemas.openxmlformats.org/officeDocument/2006/relationships/image" Target="../media/image73.png"/><Relationship Id="rId12" Type="http://schemas.openxmlformats.org/officeDocument/2006/relationships/image" Target="../media/image78.png"/><Relationship Id="rId17" Type="http://schemas.openxmlformats.org/officeDocument/2006/relationships/image" Target="../media/image83.png"/><Relationship Id="rId25" Type="http://schemas.openxmlformats.org/officeDocument/2006/relationships/image" Target="../media/image91.png"/><Relationship Id="rId33" Type="http://schemas.openxmlformats.org/officeDocument/2006/relationships/image" Target="../media/image99.png"/><Relationship Id="rId38" Type="http://schemas.openxmlformats.org/officeDocument/2006/relationships/image" Target="../media/image104.png"/><Relationship Id="rId2" Type="http://schemas.openxmlformats.org/officeDocument/2006/relationships/image" Target="../media/image68.png"/><Relationship Id="rId16" Type="http://schemas.openxmlformats.org/officeDocument/2006/relationships/image" Target="../media/image82.png"/><Relationship Id="rId20" Type="http://schemas.openxmlformats.org/officeDocument/2006/relationships/image" Target="../media/image86.png"/><Relationship Id="rId29" Type="http://schemas.openxmlformats.org/officeDocument/2006/relationships/image" Target="../media/image95.png"/><Relationship Id="rId41" Type="http://schemas.openxmlformats.org/officeDocument/2006/relationships/image" Target="../media/image10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2.png"/><Relationship Id="rId11" Type="http://schemas.openxmlformats.org/officeDocument/2006/relationships/image" Target="../media/image77.png"/><Relationship Id="rId24" Type="http://schemas.openxmlformats.org/officeDocument/2006/relationships/image" Target="../media/image90.png"/><Relationship Id="rId32" Type="http://schemas.openxmlformats.org/officeDocument/2006/relationships/image" Target="../media/image98.png"/><Relationship Id="rId37" Type="http://schemas.openxmlformats.org/officeDocument/2006/relationships/image" Target="../media/image103.png"/><Relationship Id="rId40" Type="http://schemas.openxmlformats.org/officeDocument/2006/relationships/image" Target="../media/image106.png"/><Relationship Id="rId5" Type="http://schemas.openxmlformats.org/officeDocument/2006/relationships/image" Target="../media/image71.png"/><Relationship Id="rId15" Type="http://schemas.openxmlformats.org/officeDocument/2006/relationships/image" Target="../media/image81.png"/><Relationship Id="rId23" Type="http://schemas.openxmlformats.org/officeDocument/2006/relationships/image" Target="../media/image89.png"/><Relationship Id="rId28" Type="http://schemas.openxmlformats.org/officeDocument/2006/relationships/image" Target="../media/image94.png"/><Relationship Id="rId36" Type="http://schemas.openxmlformats.org/officeDocument/2006/relationships/image" Target="../media/image102.png"/><Relationship Id="rId10" Type="http://schemas.openxmlformats.org/officeDocument/2006/relationships/image" Target="../media/image76.png"/><Relationship Id="rId19" Type="http://schemas.openxmlformats.org/officeDocument/2006/relationships/image" Target="../media/image85.png"/><Relationship Id="rId31" Type="http://schemas.openxmlformats.org/officeDocument/2006/relationships/image" Target="../media/image97.png"/><Relationship Id="rId4" Type="http://schemas.openxmlformats.org/officeDocument/2006/relationships/image" Target="../media/image70.png"/><Relationship Id="rId9" Type="http://schemas.openxmlformats.org/officeDocument/2006/relationships/image" Target="../media/image75.png"/><Relationship Id="rId14" Type="http://schemas.openxmlformats.org/officeDocument/2006/relationships/image" Target="../media/image80.png"/><Relationship Id="rId22" Type="http://schemas.openxmlformats.org/officeDocument/2006/relationships/image" Target="../media/image88.png"/><Relationship Id="rId27" Type="http://schemas.openxmlformats.org/officeDocument/2006/relationships/image" Target="../media/image93.png"/><Relationship Id="rId30" Type="http://schemas.openxmlformats.org/officeDocument/2006/relationships/image" Target="../media/image96.png"/><Relationship Id="rId35" Type="http://schemas.openxmlformats.org/officeDocument/2006/relationships/image" Target="../media/image101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jpg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image" Target="../media/image110.png"/><Relationship Id="rId7" Type="http://schemas.openxmlformats.org/officeDocument/2006/relationships/image" Target="../media/image114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jpg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3" Type="http://schemas.openxmlformats.org/officeDocument/2006/relationships/image" Target="../media/image117.png"/><Relationship Id="rId7" Type="http://schemas.openxmlformats.org/officeDocument/2006/relationships/image" Target="../media/image121.png"/><Relationship Id="rId12" Type="http://schemas.openxmlformats.org/officeDocument/2006/relationships/image" Target="../media/image126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0.png"/><Relationship Id="rId11" Type="http://schemas.openxmlformats.org/officeDocument/2006/relationships/image" Target="../media/image125.png"/><Relationship Id="rId5" Type="http://schemas.openxmlformats.org/officeDocument/2006/relationships/image" Target="../media/image119.png"/><Relationship Id="rId10" Type="http://schemas.openxmlformats.org/officeDocument/2006/relationships/image" Target="../media/image124.png"/><Relationship Id="rId4" Type="http://schemas.openxmlformats.org/officeDocument/2006/relationships/image" Target="../media/image118.png"/><Relationship Id="rId9" Type="http://schemas.openxmlformats.org/officeDocument/2006/relationships/image" Target="../media/image123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7200" y="609600"/>
              <a:ext cx="1130808" cy="676655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35940" y="2947238"/>
            <a:ext cx="6651625" cy="838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5300" spc="-80" dirty="0">
                <a:solidFill>
                  <a:srgbClr val="FFFFFF"/>
                </a:solidFill>
              </a:rPr>
              <a:t>AWS</a:t>
            </a:r>
            <a:r>
              <a:rPr sz="5300" spc="-10" dirty="0">
                <a:solidFill>
                  <a:srgbClr val="FFFFFF"/>
                </a:solidFill>
              </a:rPr>
              <a:t> </a:t>
            </a:r>
            <a:r>
              <a:rPr sz="5300" spc="15" dirty="0">
                <a:solidFill>
                  <a:srgbClr val="FFFFFF"/>
                </a:solidFill>
              </a:rPr>
              <a:t>Cloud</a:t>
            </a:r>
            <a:r>
              <a:rPr sz="5300" spc="-5" dirty="0">
                <a:solidFill>
                  <a:srgbClr val="FFFFFF"/>
                </a:solidFill>
              </a:rPr>
              <a:t> </a:t>
            </a:r>
            <a:r>
              <a:rPr sz="5300" spc="15" dirty="0">
                <a:solidFill>
                  <a:srgbClr val="FFFFFF"/>
                </a:solidFill>
              </a:rPr>
              <a:t>Services</a:t>
            </a:r>
            <a:endParaRPr sz="5300" dirty="0"/>
          </a:p>
        </p:txBody>
      </p:sp>
      <p:sp>
        <p:nvSpPr>
          <p:cNvPr id="6" name="object 6"/>
          <p:cNvSpPr txBox="1"/>
          <p:nvPr/>
        </p:nvSpPr>
        <p:spPr>
          <a:xfrm>
            <a:off x="535940" y="1690496"/>
            <a:ext cx="20326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b="1" i="1" spc="-10" dirty="0">
                <a:solidFill>
                  <a:srgbClr val="FFFFFF"/>
                </a:solidFill>
                <a:latin typeface="Arial"/>
                <a:cs typeface="Arial"/>
              </a:rPr>
              <a:t>Technical sharing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35940" y="4742460"/>
            <a:ext cx="2020993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400" b="1" i="1" spc="-5" dirty="0">
                <a:solidFill>
                  <a:srgbClr val="FFFFFF"/>
                </a:solidFill>
                <a:latin typeface="Arial"/>
                <a:cs typeface="Arial"/>
              </a:rPr>
              <a:t>DucPV - TechMey</a:t>
            </a:r>
            <a:endParaRPr sz="14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hart: Amazon Leads $180-Billion Cloud Market | Statista">
            <a:extLst>
              <a:ext uri="{FF2B5EF4-FFF2-40B4-BE49-F238E27FC236}">
                <a16:creationId xmlns:a16="http://schemas.microsoft.com/office/drawing/2014/main" id="{CAB6F4EE-2C2B-4787-A2F6-417F674052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3EAC279-AA02-46BC-BF90-91C53D2EBE26}"/>
              </a:ext>
            </a:extLst>
          </p:cNvPr>
          <p:cNvSpPr txBox="1"/>
          <p:nvPr/>
        </p:nvSpPr>
        <p:spPr>
          <a:xfrm>
            <a:off x="7202312" y="2314222"/>
            <a:ext cx="42446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AWS Recognized as a Cloud Leader from 2006</a:t>
            </a:r>
          </a:p>
        </p:txBody>
      </p:sp>
    </p:spTree>
    <p:extLst>
      <p:ext uri="{BB962C8B-B14F-4D97-AF65-F5344CB8AC3E}">
        <p14:creationId xmlns:p14="http://schemas.microsoft.com/office/powerpoint/2010/main" val="19362909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CC3A5843-390A-451E-A98B-0F512709A3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3627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ơ sở hạ tầng toàn cầu">
            <a:extLst>
              <a:ext uri="{FF2B5EF4-FFF2-40B4-BE49-F238E27FC236}">
                <a16:creationId xmlns:a16="http://schemas.microsoft.com/office/drawing/2014/main" id="{2C17E829-A5C7-4417-A7E2-07392CDBA0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87571" y="643466"/>
            <a:ext cx="9816858" cy="5571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253431E-094E-4DEA-A9EE-710C127B45F3}"/>
              </a:ext>
            </a:extLst>
          </p:cNvPr>
          <p:cNvSpPr txBox="1"/>
          <p:nvPr/>
        </p:nvSpPr>
        <p:spPr>
          <a:xfrm>
            <a:off x="1187571" y="4447822"/>
            <a:ext cx="30457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81 Availability Zone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5B57B5-FE0F-42F8-9980-2FEE02D3CC1E}"/>
              </a:ext>
            </a:extLst>
          </p:cNvPr>
          <p:cNvSpPr txBox="1"/>
          <p:nvPr/>
        </p:nvSpPr>
        <p:spPr>
          <a:xfrm>
            <a:off x="1187571" y="3877733"/>
            <a:ext cx="182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25 Regions</a:t>
            </a:r>
          </a:p>
        </p:txBody>
      </p:sp>
    </p:spTree>
    <p:extLst>
      <p:ext uri="{BB962C8B-B14F-4D97-AF65-F5344CB8AC3E}">
        <p14:creationId xmlns:p14="http://schemas.microsoft.com/office/powerpoint/2010/main" val="26130164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>
            <a:extLst>
              <a:ext uri="{FF2B5EF4-FFF2-40B4-BE49-F238E27FC236}">
                <a16:creationId xmlns:a16="http://schemas.microsoft.com/office/drawing/2014/main" id="{FA65C58E-5E7B-438A-A8BB-57FCFBF1609F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0454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>
            <a:extLst>
              <a:ext uri="{FF2B5EF4-FFF2-40B4-BE49-F238E27FC236}">
                <a16:creationId xmlns:a16="http://schemas.microsoft.com/office/drawing/2014/main" id="{2AA59638-76BD-4B72-8362-359B85F7C815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880872"/>
            <a:ext cx="12191999" cy="5727192"/>
          </a:xfrm>
          <a:prstGeom prst="rect">
            <a:avLst/>
          </a:prstGeom>
        </p:spPr>
      </p:pic>
      <p:sp>
        <p:nvSpPr>
          <p:cNvPr id="3" name="object 3">
            <a:extLst>
              <a:ext uri="{FF2B5EF4-FFF2-40B4-BE49-F238E27FC236}">
                <a16:creationId xmlns:a16="http://schemas.microsoft.com/office/drawing/2014/main" id="{20A6DFDD-53BC-4EE1-9C33-2EE6118FF9E3}"/>
              </a:ext>
            </a:extLst>
          </p:cNvPr>
          <p:cNvSpPr txBox="1">
            <a:spLocks/>
          </p:cNvSpPr>
          <p:nvPr/>
        </p:nvSpPr>
        <p:spPr>
          <a:xfrm>
            <a:off x="577392" y="181737"/>
            <a:ext cx="3461385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400" spc="-15" dirty="0"/>
              <a:t>Availability</a:t>
            </a:r>
            <a:r>
              <a:rPr lang="en-US" sz="2400" spc="-80" dirty="0"/>
              <a:t> </a:t>
            </a:r>
            <a:r>
              <a:rPr lang="en-US" sz="2400" dirty="0"/>
              <a:t>Zones</a:t>
            </a:r>
          </a:p>
        </p:txBody>
      </p:sp>
    </p:spTree>
    <p:extLst>
      <p:ext uri="{BB962C8B-B14F-4D97-AF65-F5344CB8AC3E}">
        <p14:creationId xmlns:p14="http://schemas.microsoft.com/office/powerpoint/2010/main" val="9982612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82546" y="3853348"/>
            <a:ext cx="8026908" cy="242620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86841" y="313131"/>
            <a:ext cx="3467735" cy="382797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400" spc="-10" dirty="0"/>
              <a:t>Availability</a:t>
            </a:r>
            <a:r>
              <a:rPr sz="2400" spc="-85" dirty="0"/>
              <a:t> </a:t>
            </a:r>
            <a:r>
              <a:rPr sz="2400" dirty="0"/>
              <a:t>Zones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88365" y="1044320"/>
            <a:ext cx="10968990" cy="2371162"/>
          </a:xfrm>
          <a:prstGeom prst="rect">
            <a:avLst/>
          </a:prstGeom>
        </p:spPr>
        <p:txBody>
          <a:bodyPr vert="horz" wrap="square" lIns="0" tIns="6731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530"/>
              </a:spcBef>
              <a:buClr>
                <a:srgbClr val="E20512"/>
              </a:buClr>
              <a:buSzPct val="118750"/>
              <a:buFont typeface="Wingdings"/>
              <a:buChar char=""/>
              <a:tabLst>
                <a:tab pos="241300" algn="l"/>
              </a:tabLst>
            </a:pPr>
            <a:r>
              <a:rPr dirty="0">
                <a:solidFill>
                  <a:srgbClr val="313131"/>
                </a:solidFill>
                <a:latin typeface="Arial MT"/>
                <a:cs typeface="Arial MT"/>
              </a:rPr>
              <a:t>A</a:t>
            </a:r>
            <a:r>
              <a:rPr spc="-135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pc="-5" dirty="0">
                <a:solidFill>
                  <a:srgbClr val="313131"/>
                </a:solidFill>
                <a:latin typeface="Arial MT"/>
                <a:cs typeface="Arial MT"/>
              </a:rPr>
              <a:t>region</a:t>
            </a:r>
            <a:r>
              <a:rPr spc="30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pc="-5" dirty="0">
                <a:solidFill>
                  <a:srgbClr val="313131"/>
                </a:solidFill>
                <a:latin typeface="Arial MT"/>
                <a:cs typeface="Arial MT"/>
              </a:rPr>
              <a:t>is</a:t>
            </a:r>
            <a:r>
              <a:rPr spc="5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pc="-5" dirty="0">
                <a:solidFill>
                  <a:srgbClr val="313131"/>
                </a:solidFill>
                <a:latin typeface="Arial MT"/>
                <a:cs typeface="Arial MT"/>
              </a:rPr>
              <a:t>comprised</a:t>
            </a:r>
            <a:r>
              <a:rPr spc="20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dirty="0">
                <a:solidFill>
                  <a:srgbClr val="313131"/>
                </a:solidFill>
                <a:latin typeface="Arial MT"/>
                <a:cs typeface="Arial MT"/>
              </a:rPr>
              <a:t>of</a:t>
            </a:r>
            <a:r>
              <a:rPr spc="10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pc="-5" dirty="0">
                <a:solidFill>
                  <a:srgbClr val="313131"/>
                </a:solidFill>
                <a:latin typeface="Arial MT"/>
                <a:cs typeface="Arial MT"/>
              </a:rPr>
              <a:t>multiple</a:t>
            </a:r>
            <a:r>
              <a:rPr spc="-110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pc="-10" dirty="0">
                <a:solidFill>
                  <a:srgbClr val="313131"/>
                </a:solidFill>
                <a:latin typeface="Arial MT"/>
                <a:cs typeface="Arial MT"/>
              </a:rPr>
              <a:t>Availability</a:t>
            </a:r>
            <a:r>
              <a:rPr spc="45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pc="-5" dirty="0">
                <a:solidFill>
                  <a:srgbClr val="313131"/>
                </a:solidFill>
                <a:latin typeface="Arial MT"/>
                <a:cs typeface="Arial MT"/>
              </a:rPr>
              <a:t>Zones</a:t>
            </a:r>
            <a:r>
              <a:rPr spc="20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pc="-5" dirty="0">
                <a:solidFill>
                  <a:srgbClr val="313131"/>
                </a:solidFill>
                <a:latin typeface="Arial MT"/>
                <a:cs typeface="Arial MT"/>
              </a:rPr>
              <a:t>(typically</a:t>
            </a:r>
            <a:r>
              <a:rPr spc="15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pc="-5" dirty="0">
                <a:solidFill>
                  <a:srgbClr val="313131"/>
                </a:solidFill>
                <a:latin typeface="Arial MT"/>
                <a:cs typeface="Arial MT"/>
              </a:rPr>
              <a:t>3)</a:t>
            </a:r>
            <a:endParaRPr dirty="0">
              <a:latin typeface="Arial MT"/>
              <a:cs typeface="Arial MT"/>
            </a:endParaRPr>
          </a:p>
          <a:p>
            <a:pPr marL="241300" indent="-228600">
              <a:lnSpc>
                <a:spcPct val="100000"/>
              </a:lnSpc>
              <a:spcBef>
                <a:spcPts val="994"/>
              </a:spcBef>
              <a:buClr>
                <a:srgbClr val="E20512"/>
              </a:buClr>
              <a:buSzPct val="118750"/>
              <a:buFont typeface="Wingdings"/>
              <a:buChar char=""/>
              <a:tabLst>
                <a:tab pos="241300" algn="l"/>
              </a:tabLst>
            </a:pPr>
            <a:r>
              <a:rPr spc="-5" dirty="0">
                <a:solidFill>
                  <a:srgbClr val="313131"/>
                </a:solidFill>
                <a:latin typeface="Arial MT"/>
                <a:cs typeface="Arial MT"/>
              </a:rPr>
              <a:t>Fully</a:t>
            </a:r>
            <a:r>
              <a:rPr spc="15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pc="-5" dirty="0">
                <a:solidFill>
                  <a:srgbClr val="313131"/>
                </a:solidFill>
                <a:latin typeface="Arial MT"/>
                <a:cs typeface="Arial MT"/>
              </a:rPr>
              <a:t>independent</a:t>
            </a:r>
            <a:r>
              <a:rPr spc="45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pc="-5" dirty="0">
                <a:solidFill>
                  <a:srgbClr val="313131"/>
                </a:solidFill>
                <a:latin typeface="Arial MT"/>
                <a:cs typeface="Arial MT"/>
              </a:rPr>
              <a:t>partitions</a:t>
            </a:r>
            <a:r>
              <a:rPr spc="20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pc="-5" dirty="0">
                <a:solidFill>
                  <a:srgbClr val="313131"/>
                </a:solidFill>
                <a:latin typeface="Arial MT"/>
                <a:cs typeface="Arial MT"/>
              </a:rPr>
              <a:t>on</a:t>
            </a:r>
            <a:r>
              <a:rPr spc="10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pc="-5" dirty="0">
                <a:solidFill>
                  <a:srgbClr val="313131"/>
                </a:solidFill>
                <a:latin typeface="Arial MT"/>
                <a:cs typeface="Arial MT"/>
              </a:rPr>
              <a:t>isolated</a:t>
            </a:r>
            <a:r>
              <a:rPr spc="30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dirty="0">
                <a:solidFill>
                  <a:srgbClr val="313131"/>
                </a:solidFill>
                <a:latin typeface="Arial MT"/>
                <a:cs typeface="Arial MT"/>
              </a:rPr>
              <a:t>fault</a:t>
            </a:r>
            <a:r>
              <a:rPr spc="10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pc="-5" dirty="0">
                <a:solidFill>
                  <a:srgbClr val="313131"/>
                </a:solidFill>
                <a:latin typeface="Arial MT"/>
                <a:cs typeface="Arial MT"/>
              </a:rPr>
              <a:t>lines,</a:t>
            </a:r>
            <a:r>
              <a:rPr spc="25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pc="-5" dirty="0">
                <a:solidFill>
                  <a:srgbClr val="313131"/>
                </a:solidFill>
                <a:latin typeface="Arial MT"/>
                <a:cs typeface="Arial MT"/>
              </a:rPr>
              <a:t>flood</a:t>
            </a:r>
            <a:r>
              <a:rPr spc="15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pc="-5" dirty="0">
                <a:solidFill>
                  <a:srgbClr val="313131"/>
                </a:solidFill>
                <a:latin typeface="Arial MT"/>
                <a:cs typeface="Arial MT"/>
              </a:rPr>
              <a:t>plains,</a:t>
            </a:r>
            <a:r>
              <a:rPr spc="25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pc="-5" dirty="0">
                <a:solidFill>
                  <a:srgbClr val="313131"/>
                </a:solidFill>
                <a:latin typeface="Arial MT"/>
                <a:cs typeface="Arial MT"/>
              </a:rPr>
              <a:t>and</a:t>
            </a:r>
            <a:r>
              <a:rPr spc="15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pc="-5" dirty="0">
                <a:solidFill>
                  <a:srgbClr val="313131"/>
                </a:solidFill>
                <a:latin typeface="Arial MT"/>
                <a:cs typeface="Arial MT"/>
              </a:rPr>
              <a:t>power</a:t>
            </a:r>
            <a:r>
              <a:rPr spc="25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pc="-5" dirty="0">
                <a:solidFill>
                  <a:srgbClr val="313131"/>
                </a:solidFill>
                <a:latin typeface="Arial MT"/>
                <a:cs typeface="Arial MT"/>
              </a:rPr>
              <a:t>grids</a:t>
            </a:r>
            <a:endParaRPr dirty="0">
              <a:latin typeface="Arial MT"/>
              <a:cs typeface="Arial MT"/>
            </a:endParaRPr>
          </a:p>
          <a:p>
            <a:pPr marL="241300" indent="-228600">
              <a:lnSpc>
                <a:spcPct val="100000"/>
              </a:lnSpc>
              <a:spcBef>
                <a:spcPts val="994"/>
              </a:spcBef>
              <a:buClr>
                <a:srgbClr val="E20512"/>
              </a:buClr>
              <a:buSzPct val="118750"/>
              <a:buFont typeface="Wingdings"/>
              <a:buChar char=""/>
              <a:tabLst>
                <a:tab pos="241300" algn="l"/>
              </a:tabLst>
            </a:pPr>
            <a:r>
              <a:rPr spc="-5" dirty="0">
                <a:solidFill>
                  <a:srgbClr val="313131"/>
                </a:solidFill>
                <a:latin typeface="Arial MT"/>
                <a:cs typeface="Arial MT"/>
              </a:rPr>
              <a:t>Each</a:t>
            </a:r>
            <a:r>
              <a:rPr spc="-130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pc="-5" dirty="0">
                <a:solidFill>
                  <a:srgbClr val="313131"/>
                </a:solidFill>
                <a:latin typeface="Arial MT"/>
                <a:cs typeface="Arial MT"/>
              </a:rPr>
              <a:t>AZ:</a:t>
            </a:r>
            <a:r>
              <a:rPr spc="5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pc="-5" dirty="0">
                <a:solidFill>
                  <a:srgbClr val="313131"/>
                </a:solidFill>
                <a:latin typeface="Arial MT"/>
                <a:cs typeface="Arial MT"/>
              </a:rPr>
              <a:t>redundant</a:t>
            </a:r>
            <a:r>
              <a:rPr spc="20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pc="-5" dirty="0">
                <a:solidFill>
                  <a:srgbClr val="313131"/>
                </a:solidFill>
                <a:latin typeface="Arial MT"/>
                <a:cs typeface="Arial MT"/>
              </a:rPr>
              <a:t>power</a:t>
            </a:r>
            <a:r>
              <a:rPr spc="25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pc="-5" dirty="0">
                <a:solidFill>
                  <a:srgbClr val="313131"/>
                </a:solidFill>
                <a:latin typeface="Arial MT"/>
                <a:cs typeface="Arial MT"/>
              </a:rPr>
              <a:t>and</a:t>
            </a:r>
            <a:r>
              <a:rPr spc="15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pc="-5" dirty="0">
                <a:solidFill>
                  <a:srgbClr val="313131"/>
                </a:solidFill>
                <a:latin typeface="Arial MT"/>
                <a:cs typeface="Arial MT"/>
              </a:rPr>
              <a:t>redundant</a:t>
            </a:r>
            <a:r>
              <a:rPr spc="25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pc="-5" dirty="0">
                <a:solidFill>
                  <a:srgbClr val="313131"/>
                </a:solidFill>
                <a:latin typeface="Arial MT"/>
                <a:cs typeface="Arial MT"/>
              </a:rPr>
              <a:t>dedicated</a:t>
            </a:r>
            <a:r>
              <a:rPr spc="25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pc="-5" dirty="0">
                <a:solidFill>
                  <a:srgbClr val="313131"/>
                </a:solidFill>
                <a:latin typeface="Arial MT"/>
                <a:cs typeface="Arial MT"/>
              </a:rPr>
              <a:t>network</a:t>
            </a:r>
            <a:endParaRPr dirty="0">
              <a:latin typeface="Arial MT"/>
              <a:cs typeface="Arial MT"/>
            </a:endParaRPr>
          </a:p>
          <a:p>
            <a:pPr marL="241300" indent="-228600">
              <a:lnSpc>
                <a:spcPct val="100000"/>
              </a:lnSpc>
              <a:spcBef>
                <a:spcPts val="1010"/>
              </a:spcBef>
              <a:buClr>
                <a:srgbClr val="E20512"/>
              </a:buClr>
              <a:buSzPct val="118750"/>
              <a:buFont typeface="Wingdings"/>
              <a:buChar char=""/>
              <a:tabLst>
                <a:tab pos="241300" algn="l"/>
              </a:tabLst>
            </a:pPr>
            <a:r>
              <a:rPr spc="-5" dirty="0">
                <a:solidFill>
                  <a:srgbClr val="313131"/>
                </a:solidFill>
                <a:latin typeface="Arial MT"/>
                <a:cs typeface="Arial MT"/>
              </a:rPr>
              <a:t>Each</a:t>
            </a:r>
            <a:r>
              <a:rPr spc="-135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dirty="0">
                <a:solidFill>
                  <a:srgbClr val="313131"/>
                </a:solidFill>
                <a:latin typeface="Arial MT"/>
                <a:cs typeface="Arial MT"/>
              </a:rPr>
              <a:t>AZ:</a:t>
            </a:r>
            <a:r>
              <a:rPr spc="-10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pc="-5" dirty="0">
                <a:solidFill>
                  <a:srgbClr val="313131"/>
                </a:solidFill>
                <a:latin typeface="Arial MT"/>
                <a:cs typeface="Arial MT"/>
              </a:rPr>
              <a:t>typically</a:t>
            </a:r>
            <a:r>
              <a:rPr spc="20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pc="-5" dirty="0">
                <a:solidFill>
                  <a:srgbClr val="313131"/>
                </a:solidFill>
                <a:latin typeface="Arial MT"/>
                <a:cs typeface="Arial MT"/>
              </a:rPr>
              <a:t>multiple</a:t>
            </a:r>
            <a:r>
              <a:rPr spc="15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pc="-5" dirty="0">
                <a:solidFill>
                  <a:srgbClr val="313131"/>
                </a:solidFill>
                <a:latin typeface="Arial MT"/>
                <a:cs typeface="Arial MT"/>
              </a:rPr>
              <a:t>data</a:t>
            </a:r>
            <a:r>
              <a:rPr spc="-10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dirty="0">
                <a:solidFill>
                  <a:srgbClr val="313131"/>
                </a:solidFill>
                <a:latin typeface="Arial MT"/>
                <a:cs typeface="Arial MT"/>
              </a:rPr>
              <a:t>centers</a:t>
            </a:r>
            <a:endParaRPr dirty="0">
              <a:latin typeface="Arial MT"/>
              <a:cs typeface="Arial MT"/>
            </a:endParaRPr>
          </a:p>
          <a:p>
            <a:pPr marL="241300" indent="-228600">
              <a:lnSpc>
                <a:spcPct val="100000"/>
              </a:lnSpc>
              <a:spcBef>
                <a:spcPts val="994"/>
              </a:spcBef>
              <a:buClr>
                <a:srgbClr val="E20512"/>
              </a:buClr>
              <a:buSzPct val="118750"/>
              <a:buFont typeface="Wingdings"/>
              <a:buChar char=""/>
              <a:tabLst>
                <a:tab pos="241300" algn="l"/>
              </a:tabLst>
            </a:pPr>
            <a:r>
              <a:rPr spc="-5" dirty="0">
                <a:solidFill>
                  <a:srgbClr val="313131"/>
                </a:solidFill>
                <a:latin typeface="Arial MT"/>
                <a:cs typeface="Arial MT"/>
              </a:rPr>
              <a:t>Between</a:t>
            </a:r>
            <a:r>
              <a:rPr spc="-120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dirty="0">
                <a:solidFill>
                  <a:srgbClr val="313131"/>
                </a:solidFill>
                <a:latin typeface="Arial MT"/>
                <a:cs typeface="Arial MT"/>
              </a:rPr>
              <a:t>AZs:</a:t>
            </a:r>
            <a:r>
              <a:rPr spc="-5" dirty="0">
                <a:solidFill>
                  <a:srgbClr val="313131"/>
                </a:solidFill>
                <a:latin typeface="Arial MT"/>
                <a:cs typeface="Arial MT"/>
              </a:rPr>
              <a:t> high</a:t>
            </a:r>
            <a:r>
              <a:rPr spc="20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pc="-5" dirty="0">
                <a:solidFill>
                  <a:srgbClr val="313131"/>
                </a:solidFill>
                <a:latin typeface="Arial MT"/>
                <a:cs typeface="Arial MT"/>
              </a:rPr>
              <a:t>throughput,</a:t>
            </a:r>
            <a:r>
              <a:rPr spc="10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pc="-5" dirty="0">
                <a:solidFill>
                  <a:srgbClr val="313131"/>
                </a:solidFill>
                <a:latin typeface="Arial MT"/>
                <a:cs typeface="Arial MT"/>
              </a:rPr>
              <a:t>low</a:t>
            </a:r>
            <a:r>
              <a:rPr spc="15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pc="-5" dirty="0">
                <a:solidFill>
                  <a:srgbClr val="313131"/>
                </a:solidFill>
                <a:latin typeface="Arial MT"/>
                <a:cs typeface="Arial MT"/>
              </a:rPr>
              <a:t>latency</a:t>
            </a:r>
            <a:r>
              <a:rPr spc="20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pc="-5" dirty="0">
                <a:solidFill>
                  <a:srgbClr val="313131"/>
                </a:solidFill>
                <a:latin typeface="Arial MT"/>
                <a:cs typeface="Arial MT"/>
              </a:rPr>
              <a:t>(&lt;10ms)</a:t>
            </a:r>
            <a:r>
              <a:rPr spc="5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pc="-5" dirty="0">
                <a:solidFill>
                  <a:srgbClr val="313131"/>
                </a:solidFill>
                <a:latin typeface="Arial MT"/>
                <a:cs typeface="Arial MT"/>
              </a:rPr>
              <a:t>network</a:t>
            </a:r>
            <a:endParaRPr dirty="0">
              <a:latin typeface="Arial MT"/>
              <a:cs typeface="Arial MT"/>
            </a:endParaRPr>
          </a:p>
          <a:p>
            <a:pPr marL="241300" indent="-228600">
              <a:lnSpc>
                <a:spcPct val="100000"/>
              </a:lnSpc>
              <a:spcBef>
                <a:spcPts val="1000"/>
              </a:spcBef>
              <a:buClr>
                <a:srgbClr val="E20512"/>
              </a:buClr>
              <a:buSzPct val="118750"/>
              <a:buFont typeface="Wingdings"/>
              <a:buChar char=""/>
              <a:tabLst>
                <a:tab pos="241300" algn="l"/>
              </a:tabLst>
            </a:pPr>
            <a:r>
              <a:rPr spc="-5" dirty="0">
                <a:solidFill>
                  <a:srgbClr val="313131"/>
                </a:solidFill>
                <a:latin typeface="Arial MT"/>
                <a:cs typeface="Arial MT"/>
              </a:rPr>
              <a:t>Between</a:t>
            </a:r>
            <a:r>
              <a:rPr spc="-120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pc="-5" dirty="0">
                <a:solidFill>
                  <a:srgbClr val="313131"/>
                </a:solidFill>
                <a:latin typeface="Arial MT"/>
                <a:cs typeface="Arial MT"/>
              </a:rPr>
              <a:t>AZs:</a:t>
            </a:r>
            <a:r>
              <a:rPr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pc="-5" dirty="0">
                <a:solidFill>
                  <a:srgbClr val="313131"/>
                </a:solidFill>
                <a:latin typeface="Arial MT"/>
                <a:cs typeface="Arial MT"/>
              </a:rPr>
              <a:t>physical</a:t>
            </a:r>
            <a:r>
              <a:rPr spc="15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pc="-5" dirty="0">
                <a:solidFill>
                  <a:srgbClr val="313131"/>
                </a:solidFill>
                <a:latin typeface="Arial MT"/>
                <a:cs typeface="Arial MT"/>
              </a:rPr>
              <a:t>separation</a:t>
            </a:r>
            <a:r>
              <a:rPr spc="25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dirty="0">
                <a:solidFill>
                  <a:srgbClr val="313131"/>
                </a:solidFill>
                <a:latin typeface="Arial MT"/>
                <a:cs typeface="Arial MT"/>
              </a:rPr>
              <a:t>&lt; </a:t>
            </a:r>
            <a:r>
              <a:rPr spc="-5" dirty="0">
                <a:solidFill>
                  <a:srgbClr val="313131"/>
                </a:solidFill>
                <a:latin typeface="Arial MT"/>
                <a:cs typeface="Arial MT"/>
              </a:rPr>
              <a:t>100km</a:t>
            </a:r>
            <a:r>
              <a:rPr spc="5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dirty="0">
                <a:solidFill>
                  <a:srgbClr val="313131"/>
                </a:solidFill>
                <a:latin typeface="Arial MT"/>
                <a:cs typeface="Arial MT"/>
              </a:rPr>
              <a:t>(60mi)</a:t>
            </a:r>
            <a:endParaRPr dirty="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20344" y="259461"/>
            <a:ext cx="5748189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60" dirty="0"/>
              <a:t>AWS</a:t>
            </a:r>
            <a:r>
              <a:rPr sz="2400" spc="-10" dirty="0"/>
              <a:t> </a:t>
            </a:r>
            <a:r>
              <a:rPr sz="2400" dirty="0"/>
              <a:t>Core</a:t>
            </a:r>
            <a:r>
              <a:rPr sz="2400" spc="-35" dirty="0"/>
              <a:t> </a:t>
            </a:r>
            <a:r>
              <a:rPr sz="2400" dirty="0"/>
              <a:t>Infrastructure</a:t>
            </a:r>
            <a:r>
              <a:rPr sz="2400" spc="-45" dirty="0"/>
              <a:t> </a:t>
            </a:r>
            <a:r>
              <a:rPr sz="2400" dirty="0"/>
              <a:t>and</a:t>
            </a:r>
            <a:r>
              <a:rPr sz="2400" spc="-30" dirty="0"/>
              <a:t> </a:t>
            </a:r>
            <a:r>
              <a:rPr sz="2400" spc="-5" dirty="0"/>
              <a:t>Services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7E949A-0797-40DC-AEC1-E21C9B93FB3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335"/>
          <a:stretch/>
        </p:blipFill>
        <p:spPr>
          <a:xfrm>
            <a:off x="381000" y="723900"/>
            <a:ext cx="11430000" cy="54102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59895" y="685155"/>
            <a:ext cx="11272210" cy="548768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90623" y="181243"/>
            <a:ext cx="3902356" cy="382797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400" spc="-55" dirty="0"/>
              <a:t>AWS</a:t>
            </a:r>
            <a:r>
              <a:rPr sz="2400" spc="-10" dirty="0"/>
              <a:t> </a:t>
            </a:r>
            <a:r>
              <a:rPr sz="2400" spc="-5" dirty="0"/>
              <a:t>Foundation</a:t>
            </a:r>
            <a:r>
              <a:rPr sz="2400" spc="-70" dirty="0"/>
              <a:t> </a:t>
            </a:r>
            <a:r>
              <a:rPr sz="2400" spc="-5" dirty="0"/>
              <a:t>Services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 flipH="1">
            <a:off x="1236134" y="2960602"/>
            <a:ext cx="9719732" cy="9367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845" algn="ctr">
              <a:lnSpc>
                <a:spcPct val="100000"/>
              </a:lnSpc>
              <a:spcBef>
                <a:spcPts val="105"/>
              </a:spcBef>
            </a:pPr>
            <a:r>
              <a:rPr lang="en-US" sz="6000" spc="-60" dirty="0"/>
              <a:t>AWS</a:t>
            </a:r>
            <a:r>
              <a:rPr lang="en-US" sz="6000" spc="-40" dirty="0"/>
              <a:t> </a:t>
            </a:r>
            <a:r>
              <a:rPr lang="en-US" sz="6000" dirty="0"/>
              <a:t>Compute</a:t>
            </a:r>
            <a:r>
              <a:rPr lang="en-US" sz="6000" spc="-75" dirty="0"/>
              <a:t> </a:t>
            </a:r>
            <a:r>
              <a:rPr lang="en-US" sz="6000" dirty="0"/>
              <a:t>Overview</a:t>
            </a:r>
            <a:endParaRPr sz="600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5300" y="354611"/>
            <a:ext cx="4134485" cy="382797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z="2400" dirty="0"/>
              <a:t>Compute types</a:t>
            </a:r>
            <a:endParaRPr sz="2400" dirty="0"/>
          </a:p>
        </p:txBody>
      </p:sp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95300" y="891540"/>
            <a:ext cx="11201400" cy="507491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66B332A4-D438-4773-A77F-5ED49A448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53768" y="0"/>
            <a:ext cx="8284464" cy="6858000"/>
          </a:xfrm>
          <a:custGeom>
            <a:avLst/>
            <a:gdLst>
              <a:gd name="connsiteX0" fmla="*/ 1818109 w 8284464"/>
              <a:gd name="connsiteY0" fmla="*/ 0 h 6858000"/>
              <a:gd name="connsiteX1" fmla="*/ 6466355 w 8284464"/>
              <a:gd name="connsiteY1" fmla="*/ 0 h 6858000"/>
              <a:gd name="connsiteX2" fmla="*/ 6620596 w 8284464"/>
              <a:gd name="connsiteY2" fmla="*/ 109683 h 6858000"/>
              <a:gd name="connsiteX3" fmla="*/ 8284464 w 8284464"/>
              <a:gd name="connsiteY3" fmla="*/ 3429000 h 6858000"/>
              <a:gd name="connsiteX4" fmla="*/ 6620596 w 8284464"/>
              <a:gd name="connsiteY4" fmla="*/ 6748318 h 6858000"/>
              <a:gd name="connsiteX5" fmla="*/ 6466355 w 8284464"/>
              <a:gd name="connsiteY5" fmla="*/ 6858000 h 6858000"/>
              <a:gd name="connsiteX6" fmla="*/ 1818109 w 8284464"/>
              <a:gd name="connsiteY6" fmla="*/ 6858000 h 6858000"/>
              <a:gd name="connsiteX7" fmla="*/ 1663869 w 8284464"/>
              <a:gd name="connsiteY7" fmla="*/ 6748318 h 6858000"/>
              <a:gd name="connsiteX8" fmla="*/ 0 w 8284464"/>
              <a:gd name="connsiteY8" fmla="*/ 3429000 h 6858000"/>
              <a:gd name="connsiteX9" fmla="*/ 1663869 w 8284464"/>
              <a:gd name="connsiteY9" fmla="*/ 10968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84464" h="6858000">
                <a:moveTo>
                  <a:pt x="1818109" y="0"/>
                </a:moveTo>
                <a:lnTo>
                  <a:pt x="6466355" y="0"/>
                </a:lnTo>
                <a:lnTo>
                  <a:pt x="6620596" y="109683"/>
                </a:lnTo>
                <a:cubicBezTo>
                  <a:pt x="7630666" y="865069"/>
                  <a:pt x="8284464" y="2070683"/>
                  <a:pt x="8284464" y="3429000"/>
                </a:cubicBezTo>
                <a:cubicBezTo>
                  <a:pt x="8284464" y="4787317"/>
                  <a:pt x="7630666" y="5992931"/>
                  <a:pt x="6620596" y="6748318"/>
                </a:cubicBezTo>
                <a:lnTo>
                  <a:pt x="6466355" y="6858000"/>
                </a:lnTo>
                <a:lnTo>
                  <a:pt x="1818109" y="6858000"/>
                </a:lnTo>
                <a:lnTo>
                  <a:pt x="1663869" y="6748318"/>
                </a:lnTo>
                <a:cubicBezTo>
                  <a:pt x="653798" y="5992931"/>
                  <a:pt x="0" y="4787317"/>
                  <a:pt x="0" y="3429000"/>
                </a:cubicBezTo>
                <a:cubicBezTo>
                  <a:pt x="0" y="2070683"/>
                  <a:pt x="653798" y="865069"/>
                  <a:pt x="1663869" y="10968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DF9AD32D-FF05-44F4-BD4D-9CEE89B71E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18360" y="0"/>
            <a:ext cx="7955280" cy="6858000"/>
          </a:xfrm>
          <a:custGeom>
            <a:avLst/>
            <a:gdLst>
              <a:gd name="connsiteX0" fmla="*/ 1962423 w 7955280"/>
              <a:gd name="connsiteY0" fmla="*/ 0 h 6858000"/>
              <a:gd name="connsiteX1" fmla="*/ 5992858 w 7955280"/>
              <a:gd name="connsiteY1" fmla="*/ 0 h 6858000"/>
              <a:gd name="connsiteX2" fmla="*/ 6040191 w 7955280"/>
              <a:gd name="connsiteY2" fmla="*/ 27216 h 6858000"/>
              <a:gd name="connsiteX3" fmla="*/ 7955280 w 7955280"/>
              <a:gd name="connsiteY3" fmla="*/ 3429000 h 6858000"/>
              <a:gd name="connsiteX4" fmla="*/ 6040191 w 7955280"/>
              <a:gd name="connsiteY4" fmla="*/ 6830784 h 6858000"/>
              <a:gd name="connsiteX5" fmla="*/ 5992858 w 7955280"/>
              <a:gd name="connsiteY5" fmla="*/ 6858000 h 6858000"/>
              <a:gd name="connsiteX6" fmla="*/ 1962423 w 7955280"/>
              <a:gd name="connsiteY6" fmla="*/ 6858000 h 6858000"/>
              <a:gd name="connsiteX7" fmla="*/ 1915089 w 7955280"/>
              <a:gd name="connsiteY7" fmla="*/ 6830784 h 6858000"/>
              <a:gd name="connsiteX8" fmla="*/ 0 w 7955280"/>
              <a:gd name="connsiteY8" fmla="*/ 3429000 h 6858000"/>
              <a:gd name="connsiteX9" fmla="*/ 1915089 w 7955280"/>
              <a:gd name="connsiteY9" fmla="*/ 2721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955280" h="6858000">
                <a:moveTo>
                  <a:pt x="1962423" y="0"/>
                </a:moveTo>
                <a:lnTo>
                  <a:pt x="5992858" y="0"/>
                </a:lnTo>
                <a:lnTo>
                  <a:pt x="6040191" y="27216"/>
                </a:lnTo>
                <a:cubicBezTo>
                  <a:pt x="7188332" y="724844"/>
                  <a:pt x="7955280" y="1987357"/>
                  <a:pt x="7955280" y="3429000"/>
                </a:cubicBezTo>
                <a:cubicBezTo>
                  <a:pt x="7955280" y="4870644"/>
                  <a:pt x="7188332" y="6133157"/>
                  <a:pt x="6040191" y="6830784"/>
                </a:cubicBezTo>
                <a:lnTo>
                  <a:pt x="5992858" y="6858000"/>
                </a:lnTo>
                <a:lnTo>
                  <a:pt x="1962423" y="6858000"/>
                </a:lnTo>
                <a:lnTo>
                  <a:pt x="1915089" y="6830784"/>
                </a:lnTo>
                <a:cubicBezTo>
                  <a:pt x="766948" y="6133157"/>
                  <a:pt x="0" y="4870644"/>
                  <a:pt x="0" y="3429000"/>
                </a:cubicBezTo>
                <a:cubicBezTo>
                  <a:pt x="0" y="1987357"/>
                  <a:pt x="766948" y="724844"/>
                  <a:pt x="1915089" y="2721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A2363A-442D-473C-B04D-AFF38F6599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58082" y="629138"/>
            <a:ext cx="3675836" cy="57877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Agenda</a:t>
            </a:r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A9F5136F-31E7-431B-A5E0-62724D4E5DE9}"/>
              </a:ext>
            </a:extLst>
          </p:cNvPr>
          <p:cNvSpPr txBox="1"/>
          <p:nvPr/>
        </p:nvSpPr>
        <p:spPr>
          <a:xfrm>
            <a:off x="668584" y="1837049"/>
            <a:ext cx="5532120" cy="288957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1300" indent="-229235">
              <a:lnSpc>
                <a:spcPts val="3779"/>
              </a:lnSpc>
              <a:buClr>
                <a:srgbClr val="E20512"/>
              </a:buClr>
              <a:buSzPct val="120000"/>
              <a:buFont typeface="Wingdings"/>
              <a:buChar char=""/>
              <a:tabLst>
                <a:tab pos="241935" algn="l"/>
              </a:tabLst>
            </a:pPr>
            <a:r>
              <a:rPr lang="en-US" sz="3000" spc="-5" dirty="0">
                <a:solidFill>
                  <a:schemeClr val="bg1">
                    <a:lumMod val="85000"/>
                  </a:schemeClr>
                </a:solidFill>
                <a:latin typeface="Arial MT"/>
                <a:cs typeface="Arial MT"/>
              </a:rPr>
              <a:t>Introduction Cloud Computing</a:t>
            </a:r>
          </a:p>
          <a:p>
            <a:pPr marL="241300" indent="-229235">
              <a:lnSpc>
                <a:spcPts val="3779"/>
              </a:lnSpc>
              <a:buClr>
                <a:srgbClr val="E20512"/>
              </a:buClr>
              <a:buSzPct val="120000"/>
              <a:buFont typeface="Wingdings"/>
              <a:buChar char=""/>
              <a:tabLst>
                <a:tab pos="241935" algn="l"/>
              </a:tabLst>
            </a:pPr>
            <a:r>
              <a:rPr sz="3000" spc="-5" dirty="0">
                <a:solidFill>
                  <a:schemeClr val="bg1">
                    <a:lumMod val="85000"/>
                  </a:schemeClr>
                </a:solidFill>
                <a:latin typeface="Arial MT"/>
                <a:cs typeface="Arial MT"/>
              </a:rPr>
              <a:t>Introduction</a:t>
            </a:r>
            <a:r>
              <a:rPr sz="3000" spc="-185" dirty="0">
                <a:solidFill>
                  <a:schemeClr val="bg1">
                    <a:lumMod val="85000"/>
                  </a:schemeClr>
                </a:solidFill>
                <a:latin typeface="Arial MT"/>
                <a:cs typeface="Arial MT"/>
              </a:rPr>
              <a:t> </a:t>
            </a:r>
            <a:r>
              <a:rPr sz="3000" spc="-5" dirty="0">
                <a:solidFill>
                  <a:schemeClr val="bg1">
                    <a:lumMod val="85000"/>
                  </a:schemeClr>
                </a:solidFill>
                <a:latin typeface="Arial MT"/>
                <a:cs typeface="Arial MT"/>
              </a:rPr>
              <a:t>Amazon</a:t>
            </a:r>
            <a:r>
              <a:rPr sz="3000" dirty="0">
                <a:solidFill>
                  <a:schemeClr val="bg1">
                    <a:lumMod val="85000"/>
                  </a:schemeClr>
                </a:solidFill>
                <a:latin typeface="Arial MT"/>
                <a:cs typeface="Arial MT"/>
              </a:rPr>
              <a:t> </a:t>
            </a:r>
            <a:r>
              <a:rPr sz="3000" spc="-5" dirty="0">
                <a:solidFill>
                  <a:schemeClr val="bg1">
                    <a:lumMod val="85000"/>
                  </a:schemeClr>
                </a:solidFill>
                <a:latin typeface="Arial MT"/>
                <a:cs typeface="Arial MT"/>
              </a:rPr>
              <a:t>Cloud</a:t>
            </a:r>
            <a:endParaRPr lang="en-US" sz="3000" spc="-5" dirty="0">
              <a:solidFill>
                <a:schemeClr val="bg1">
                  <a:lumMod val="85000"/>
                </a:schemeClr>
              </a:solidFill>
              <a:latin typeface="Arial MT"/>
              <a:cs typeface="Arial MT"/>
            </a:endParaRPr>
          </a:p>
          <a:p>
            <a:pPr marL="241300" indent="-229235">
              <a:lnSpc>
                <a:spcPts val="3779"/>
              </a:lnSpc>
              <a:buClr>
                <a:srgbClr val="E20512"/>
              </a:buClr>
              <a:buSzPct val="120000"/>
              <a:buFont typeface="Wingdings"/>
              <a:buChar char=""/>
              <a:tabLst>
                <a:tab pos="241935" algn="l"/>
              </a:tabLst>
            </a:pPr>
            <a:r>
              <a:rPr lang="en-US" sz="3000" spc="-5" dirty="0">
                <a:solidFill>
                  <a:schemeClr val="bg1">
                    <a:lumMod val="85000"/>
                  </a:schemeClr>
                </a:solidFill>
                <a:latin typeface="Arial MT"/>
                <a:cs typeface="Arial MT"/>
              </a:rPr>
              <a:t>Introduction AWS Compute</a:t>
            </a:r>
          </a:p>
          <a:p>
            <a:pPr marL="241300" indent="-229235">
              <a:lnSpc>
                <a:spcPts val="3779"/>
              </a:lnSpc>
              <a:buClr>
                <a:srgbClr val="E20512"/>
              </a:buClr>
              <a:buSzPct val="120000"/>
              <a:buFont typeface="Wingdings"/>
              <a:buChar char=""/>
              <a:tabLst>
                <a:tab pos="241935" algn="l"/>
              </a:tabLst>
            </a:pPr>
            <a:r>
              <a:rPr lang="en-US" sz="3000" spc="-5" dirty="0">
                <a:solidFill>
                  <a:schemeClr val="bg1">
                    <a:lumMod val="85000"/>
                  </a:schemeClr>
                </a:solidFill>
                <a:latin typeface="Arial MT"/>
                <a:cs typeface="Arial MT"/>
              </a:rPr>
              <a:t>Introduction AWS Networking</a:t>
            </a:r>
          </a:p>
          <a:p>
            <a:pPr marL="241300" indent="-229235">
              <a:lnSpc>
                <a:spcPts val="3779"/>
              </a:lnSpc>
              <a:buClr>
                <a:srgbClr val="E20512"/>
              </a:buClr>
              <a:buSzPct val="120000"/>
              <a:buFont typeface="Wingdings"/>
              <a:buChar char=""/>
              <a:tabLst>
                <a:tab pos="241935" algn="l"/>
              </a:tabLst>
            </a:pPr>
            <a:r>
              <a:rPr lang="en-US" sz="3000" spc="-5" dirty="0">
                <a:solidFill>
                  <a:schemeClr val="bg1">
                    <a:lumMod val="85000"/>
                  </a:schemeClr>
                </a:solidFill>
                <a:latin typeface="Arial MT"/>
                <a:cs typeface="Arial MT"/>
              </a:rPr>
              <a:t>Introduction AWS Storage</a:t>
            </a:r>
          </a:p>
          <a:p>
            <a:pPr marL="241300" indent="-229235">
              <a:lnSpc>
                <a:spcPts val="3779"/>
              </a:lnSpc>
              <a:buClr>
                <a:srgbClr val="E20512"/>
              </a:buClr>
              <a:buSzPct val="120000"/>
              <a:buFont typeface="Wingdings"/>
              <a:buChar char=""/>
              <a:tabLst>
                <a:tab pos="241935" algn="l"/>
              </a:tabLst>
            </a:pPr>
            <a:r>
              <a:rPr lang="en-US" sz="3000" spc="-5" dirty="0">
                <a:solidFill>
                  <a:schemeClr val="bg1">
                    <a:lumMod val="85000"/>
                  </a:schemeClr>
                </a:solidFill>
                <a:latin typeface="Arial MT"/>
                <a:cs typeface="Arial MT"/>
              </a:rPr>
              <a:t>Introduction AWS Database</a:t>
            </a:r>
            <a:endParaRPr sz="3000" dirty="0">
              <a:solidFill>
                <a:schemeClr val="bg1">
                  <a:lumMod val="85000"/>
                </a:schemeClr>
              </a:solidFill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21088347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2000" y="598403"/>
            <a:ext cx="2508885" cy="382797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400" dirty="0"/>
              <a:t>Amazon</a:t>
            </a:r>
            <a:r>
              <a:rPr sz="2400" spc="-105" dirty="0"/>
              <a:t> </a:t>
            </a:r>
            <a:r>
              <a:rPr sz="2400" dirty="0"/>
              <a:t>EC2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CDE04F-B833-46B9-A7F6-147CC5ABB144}"/>
              </a:ext>
            </a:extLst>
          </p:cNvPr>
          <p:cNvSpPr txBox="1"/>
          <p:nvPr/>
        </p:nvSpPr>
        <p:spPr>
          <a:xfrm>
            <a:off x="685800" y="1066800"/>
            <a:ext cx="107442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Amazon Elastic Compute Cloud (</a:t>
            </a:r>
            <a:r>
              <a:rPr lang="en-US" b="1" dirty="0"/>
              <a:t>EC2</a:t>
            </a:r>
            <a:r>
              <a:rPr lang="en-US" dirty="0"/>
              <a:t>): Enables you to </a:t>
            </a:r>
            <a:r>
              <a:rPr lang="en-US" b="1" dirty="0"/>
              <a:t>provision computing environments </a:t>
            </a:r>
            <a:r>
              <a:rPr lang="en-US" dirty="0"/>
              <a:t>called instances. With Amazon EC2, you have the </a:t>
            </a:r>
            <a:r>
              <a:rPr lang="en-US" b="1" dirty="0"/>
              <a:t>ﬂexibility</a:t>
            </a:r>
            <a:r>
              <a:rPr lang="en-US" dirty="0"/>
              <a:t> to choose the hardware resources you need.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7864982-9487-437F-8F8E-EC0BAA9452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2086507"/>
            <a:ext cx="6615757" cy="3914054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5720" y="377189"/>
            <a:ext cx="6774815" cy="382797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400" dirty="0"/>
              <a:t>EC2</a:t>
            </a:r>
            <a:r>
              <a:rPr sz="2400" spc="-15" dirty="0"/>
              <a:t> </a:t>
            </a:r>
            <a:r>
              <a:rPr sz="2400" dirty="0"/>
              <a:t>Operating</a:t>
            </a:r>
            <a:r>
              <a:rPr sz="2400" spc="-60" dirty="0"/>
              <a:t> </a:t>
            </a:r>
            <a:r>
              <a:rPr sz="2400" spc="-5" dirty="0"/>
              <a:t>Systems</a:t>
            </a:r>
            <a:r>
              <a:rPr sz="2400" spc="-30" dirty="0"/>
              <a:t> </a:t>
            </a:r>
            <a:r>
              <a:rPr sz="2400" dirty="0"/>
              <a:t>Supported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78968" y="1052829"/>
            <a:ext cx="9793605" cy="3390672"/>
          </a:xfrm>
          <a:prstGeom prst="rect">
            <a:avLst/>
          </a:prstGeom>
        </p:spPr>
        <p:txBody>
          <a:bodyPr vert="horz" wrap="square" lIns="0" tIns="127000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1000"/>
              </a:spcBef>
              <a:buClr>
                <a:srgbClr val="E20512"/>
              </a:buClr>
              <a:buSzPct val="118750"/>
              <a:buFont typeface="Wingdings"/>
              <a:buChar char=""/>
              <a:tabLst>
                <a:tab pos="469265" algn="l"/>
                <a:tab pos="469900" algn="l"/>
              </a:tabLst>
            </a:pPr>
            <a:r>
              <a:rPr spc="-5" dirty="0">
                <a:solidFill>
                  <a:srgbClr val="313131"/>
                </a:solidFill>
                <a:latin typeface="Arial MT"/>
                <a:cs typeface="Arial MT"/>
              </a:rPr>
              <a:t>Windows</a:t>
            </a:r>
            <a:r>
              <a:rPr spc="55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pc="-5" dirty="0">
                <a:solidFill>
                  <a:srgbClr val="313131"/>
                </a:solidFill>
                <a:latin typeface="Arial MT"/>
                <a:cs typeface="Arial MT"/>
              </a:rPr>
              <a:t>2003R2/2008/2008R2/2012/2012R2/2016/2019</a:t>
            </a:r>
            <a:endParaRPr dirty="0">
              <a:latin typeface="Arial MT"/>
              <a:cs typeface="Arial MT"/>
            </a:endParaRPr>
          </a:p>
          <a:p>
            <a:pPr marL="469900" indent="-457200">
              <a:lnSpc>
                <a:spcPct val="100000"/>
              </a:lnSpc>
              <a:spcBef>
                <a:spcPts val="994"/>
              </a:spcBef>
              <a:buClr>
                <a:srgbClr val="E20512"/>
              </a:buClr>
              <a:buSzPct val="118750"/>
              <a:buFont typeface="Wingdings"/>
              <a:buChar char=""/>
              <a:tabLst>
                <a:tab pos="469265" algn="l"/>
                <a:tab pos="469900" algn="l"/>
              </a:tabLst>
            </a:pPr>
            <a:r>
              <a:rPr spc="-5" dirty="0">
                <a:solidFill>
                  <a:srgbClr val="313131"/>
                </a:solidFill>
                <a:latin typeface="Arial MT"/>
                <a:cs typeface="Arial MT"/>
              </a:rPr>
              <a:t>Amazon</a:t>
            </a:r>
            <a:r>
              <a:rPr spc="-25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pc="-5" dirty="0">
                <a:solidFill>
                  <a:srgbClr val="313131"/>
                </a:solidFill>
                <a:latin typeface="Arial MT"/>
                <a:cs typeface="Arial MT"/>
              </a:rPr>
              <a:t>Linux</a:t>
            </a:r>
            <a:endParaRPr dirty="0">
              <a:latin typeface="Arial MT"/>
              <a:cs typeface="Arial MT"/>
            </a:endParaRPr>
          </a:p>
          <a:p>
            <a:pPr marL="469900" indent="-457200">
              <a:lnSpc>
                <a:spcPct val="100000"/>
              </a:lnSpc>
              <a:spcBef>
                <a:spcPts val="994"/>
              </a:spcBef>
              <a:buClr>
                <a:srgbClr val="E20512"/>
              </a:buClr>
              <a:buSzPct val="118750"/>
              <a:buFont typeface="Wingdings"/>
              <a:buChar char=""/>
              <a:tabLst>
                <a:tab pos="469265" algn="l"/>
                <a:tab pos="469900" algn="l"/>
              </a:tabLst>
            </a:pPr>
            <a:r>
              <a:rPr spc="-5" dirty="0">
                <a:solidFill>
                  <a:srgbClr val="313131"/>
                </a:solidFill>
                <a:latin typeface="Arial MT"/>
                <a:cs typeface="Arial MT"/>
              </a:rPr>
              <a:t>Debian</a:t>
            </a:r>
            <a:endParaRPr dirty="0">
              <a:latin typeface="Arial MT"/>
              <a:cs typeface="Arial MT"/>
            </a:endParaRPr>
          </a:p>
          <a:p>
            <a:pPr marL="469900" indent="-457200">
              <a:lnSpc>
                <a:spcPct val="100000"/>
              </a:lnSpc>
              <a:spcBef>
                <a:spcPts val="1010"/>
              </a:spcBef>
              <a:buClr>
                <a:srgbClr val="E20512"/>
              </a:buClr>
              <a:buSzPct val="118750"/>
              <a:buFont typeface="Wingdings"/>
              <a:buChar char=""/>
              <a:tabLst>
                <a:tab pos="469265" algn="l"/>
                <a:tab pos="469900" algn="l"/>
              </a:tabLst>
            </a:pPr>
            <a:r>
              <a:rPr spc="-5" dirty="0">
                <a:solidFill>
                  <a:srgbClr val="313131"/>
                </a:solidFill>
                <a:latin typeface="Arial MT"/>
                <a:cs typeface="Arial MT"/>
              </a:rPr>
              <a:t>Suse</a:t>
            </a:r>
            <a:endParaRPr dirty="0">
              <a:latin typeface="Arial MT"/>
              <a:cs typeface="Arial MT"/>
            </a:endParaRPr>
          </a:p>
          <a:p>
            <a:pPr marL="469900" indent="-457200">
              <a:lnSpc>
                <a:spcPct val="100000"/>
              </a:lnSpc>
              <a:spcBef>
                <a:spcPts val="1000"/>
              </a:spcBef>
              <a:buClr>
                <a:srgbClr val="E20512"/>
              </a:buClr>
              <a:buSzPct val="118750"/>
              <a:buFont typeface="Wingdings"/>
              <a:buChar char=""/>
              <a:tabLst>
                <a:tab pos="469265" algn="l"/>
                <a:tab pos="469900" algn="l"/>
              </a:tabLst>
            </a:pPr>
            <a:r>
              <a:rPr spc="-5" dirty="0">
                <a:solidFill>
                  <a:srgbClr val="313131"/>
                </a:solidFill>
                <a:latin typeface="Arial MT"/>
                <a:cs typeface="Arial MT"/>
              </a:rPr>
              <a:t>CentOS</a:t>
            </a:r>
            <a:endParaRPr dirty="0">
              <a:latin typeface="Arial MT"/>
              <a:cs typeface="Arial MT"/>
            </a:endParaRPr>
          </a:p>
          <a:p>
            <a:pPr marL="469900" indent="-457200">
              <a:lnSpc>
                <a:spcPct val="100000"/>
              </a:lnSpc>
              <a:spcBef>
                <a:spcPts val="994"/>
              </a:spcBef>
              <a:buClr>
                <a:srgbClr val="E20512"/>
              </a:buClr>
              <a:buSzPct val="118750"/>
              <a:buFont typeface="Wingdings"/>
              <a:buChar char=""/>
              <a:tabLst>
                <a:tab pos="469265" algn="l"/>
                <a:tab pos="469900" algn="l"/>
              </a:tabLst>
            </a:pPr>
            <a:r>
              <a:rPr spc="-5" dirty="0">
                <a:solidFill>
                  <a:srgbClr val="313131"/>
                </a:solidFill>
                <a:latin typeface="Arial MT"/>
                <a:cs typeface="Arial MT"/>
              </a:rPr>
              <a:t>Red</a:t>
            </a:r>
            <a:r>
              <a:rPr spc="-10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pc="-5" dirty="0">
                <a:solidFill>
                  <a:srgbClr val="313131"/>
                </a:solidFill>
                <a:latin typeface="Arial MT"/>
                <a:cs typeface="Arial MT"/>
              </a:rPr>
              <a:t>Hat</a:t>
            </a:r>
            <a:r>
              <a:rPr spc="-15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dirty="0">
                <a:solidFill>
                  <a:srgbClr val="313131"/>
                </a:solidFill>
                <a:latin typeface="Arial MT"/>
                <a:cs typeface="Arial MT"/>
              </a:rPr>
              <a:t>Enterprise</a:t>
            </a:r>
            <a:r>
              <a:rPr spc="-15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pc="-5" dirty="0">
                <a:solidFill>
                  <a:srgbClr val="313131"/>
                </a:solidFill>
                <a:latin typeface="Arial MT"/>
                <a:cs typeface="Arial MT"/>
              </a:rPr>
              <a:t>Linux</a:t>
            </a:r>
            <a:endParaRPr dirty="0">
              <a:latin typeface="Arial MT"/>
              <a:cs typeface="Arial MT"/>
            </a:endParaRPr>
          </a:p>
          <a:p>
            <a:pPr marL="469900" indent="-457200">
              <a:lnSpc>
                <a:spcPct val="100000"/>
              </a:lnSpc>
              <a:spcBef>
                <a:spcPts val="1010"/>
              </a:spcBef>
              <a:buClr>
                <a:srgbClr val="E20512"/>
              </a:buClr>
              <a:buSzPct val="118750"/>
              <a:buFont typeface="Wingdings"/>
              <a:buChar char=""/>
              <a:tabLst>
                <a:tab pos="469265" algn="l"/>
                <a:tab pos="469900" algn="l"/>
              </a:tabLst>
            </a:pPr>
            <a:r>
              <a:rPr spc="-5" dirty="0">
                <a:solidFill>
                  <a:srgbClr val="313131"/>
                </a:solidFill>
                <a:latin typeface="Arial MT"/>
                <a:cs typeface="Arial MT"/>
              </a:rPr>
              <a:t>Ubuntu</a:t>
            </a:r>
            <a:endParaRPr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dirty="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dirty="0">
                <a:solidFill>
                  <a:srgbClr val="313131"/>
                </a:solidFill>
                <a:latin typeface="Arial MT"/>
                <a:cs typeface="Arial MT"/>
              </a:rPr>
              <a:t>for</a:t>
            </a:r>
            <a:r>
              <a:rPr spc="-15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dirty="0">
                <a:solidFill>
                  <a:srgbClr val="313131"/>
                </a:solidFill>
                <a:latin typeface="Arial MT"/>
                <a:cs typeface="Arial MT"/>
              </a:rPr>
              <a:t>more</a:t>
            </a:r>
            <a:r>
              <a:rPr spc="-25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dirty="0">
                <a:solidFill>
                  <a:srgbClr val="313131"/>
                </a:solidFill>
                <a:latin typeface="Arial MT"/>
                <a:cs typeface="Arial MT"/>
              </a:rPr>
              <a:t>OSes</a:t>
            </a:r>
            <a:r>
              <a:rPr spc="-30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pc="-5" dirty="0">
                <a:solidFill>
                  <a:srgbClr val="313131"/>
                </a:solidFill>
                <a:latin typeface="Arial MT"/>
                <a:cs typeface="Arial MT"/>
              </a:rPr>
              <a:t>see:</a:t>
            </a:r>
            <a:r>
              <a:rPr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u="heavy" spc="-5" dirty="0">
                <a:solidFill>
                  <a:srgbClr val="E20512"/>
                </a:solidFill>
                <a:uFill>
                  <a:solidFill>
                    <a:srgbClr val="E20512"/>
                  </a:solidFill>
                </a:uFill>
                <a:latin typeface="Arial MT"/>
                <a:cs typeface="Arial MT"/>
                <a:hlinkClick r:id="rId3"/>
              </a:rPr>
              <a:t>https://aws.amazon.com/marketplace/b/2649367011</a:t>
            </a:r>
            <a:endParaRPr dirty="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023524" y="3370554"/>
            <a:ext cx="906322" cy="906322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512421" y="1962258"/>
            <a:ext cx="1320304" cy="1571814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5720" y="377189"/>
            <a:ext cx="1660525" cy="382797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400" dirty="0"/>
              <a:t>EC2</a:t>
            </a:r>
            <a:r>
              <a:rPr sz="2400" spc="-204" dirty="0"/>
              <a:t> </a:t>
            </a:r>
            <a:r>
              <a:rPr sz="2400" dirty="0"/>
              <a:t>AMI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8" y="947517"/>
            <a:ext cx="6779262" cy="3429144"/>
          </a:xfrm>
          <a:prstGeom prst="rect">
            <a:avLst/>
          </a:prstGeom>
        </p:spPr>
        <p:txBody>
          <a:bodyPr vert="horz" wrap="square" lIns="0" tIns="152400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1200"/>
              </a:spcBef>
              <a:buClr>
                <a:srgbClr val="E20512"/>
              </a:buClr>
              <a:buSzPct val="119642"/>
              <a:buFont typeface="Wingdings"/>
              <a:buChar char=""/>
              <a:tabLst>
                <a:tab pos="241935" algn="l"/>
              </a:tabLst>
            </a:pPr>
            <a:r>
              <a:rPr spc="-5" dirty="0">
                <a:solidFill>
                  <a:srgbClr val="313131"/>
                </a:solidFill>
                <a:latin typeface="Arial MT"/>
                <a:cs typeface="Arial MT"/>
              </a:rPr>
              <a:t>AMI</a:t>
            </a:r>
            <a:endParaRPr dirty="0">
              <a:latin typeface="Arial MT"/>
              <a:cs typeface="Arial MT"/>
            </a:endParaRPr>
          </a:p>
          <a:p>
            <a:pPr marL="698500" marR="535940" lvl="1" indent="-228600">
              <a:lnSpc>
                <a:spcPct val="150000"/>
              </a:lnSpc>
              <a:spcBef>
                <a:spcPts val="254"/>
              </a:spcBef>
              <a:buClr>
                <a:srgbClr val="566BE2"/>
              </a:buClr>
              <a:buFont typeface="Calibri"/>
              <a:buChar char="-"/>
              <a:tabLst>
                <a:tab pos="698500" algn="l"/>
                <a:tab pos="699135" algn="l"/>
              </a:tabLst>
            </a:pPr>
            <a:r>
              <a:rPr spc="-5" dirty="0">
                <a:solidFill>
                  <a:srgbClr val="313131"/>
                </a:solidFill>
                <a:latin typeface="Arial MT"/>
                <a:cs typeface="Arial MT"/>
              </a:rPr>
              <a:t>Instances</a:t>
            </a:r>
            <a:r>
              <a:rPr spc="-15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pc="-5" dirty="0">
                <a:solidFill>
                  <a:srgbClr val="313131"/>
                </a:solidFill>
                <a:latin typeface="Arial MT"/>
                <a:cs typeface="Arial MT"/>
              </a:rPr>
              <a:t>are</a:t>
            </a:r>
            <a:r>
              <a:rPr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pc="-5" dirty="0">
                <a:solidFill>
                  <a:srgbClr val="313131"/>
                </a:solidFill>
                <a:latin typeface="Arial MT"/>
                <a:cs typeface="Arial MT"/>
              </a:rPr>
              <a:t>based</a:t>
            </a:r>
            <a:r>
              <a:rPr spc="5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pc="-5" dirty="0">
                <a:solidFill>
                  <a:srgbClr val="313131"/>
                </a:solidFill>
                <a:latin typeface="Arial MT"/>
                <a:cs typeface="Arial MT"/>
              </a:rPr>
              <a:t>on</a:t>
            </a:r>
            <a:r>
              <a:rPr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pc="-5" dirty="0">
                <a:solidFill>
                  <a:srgbClr val="313131"/>
                </a:solidFill>
                <a:latin typeface="Arial MT"/>
                <a:cs typeface="Arial MT"/>
              </a:rPr>
              <a:t>an</a:t>
            </a:r>
            <a:r>
              <a:rPr lang="en-US" spc="-5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pc="-5" dirty="0">
                <a:solidFill>
                  <a:srgbClr val="313131"/>
                </a:solidFill>
                <a:latin typeface="Arial MT"/>
                <a:cs typeface="Arial MT"/>
              </a:rPr>
              <a:t>Amazon </a:t>
            </a:r>
            <a:r>
              <a:rPr dirty="0">
                <a:solidFill>
                  <a:srgbClr val="000000"/>
                </a:solidFill>
                <a:latin typeface="Arial MT"/>
              </a:rPr>
              <a:t>Machine</a:t>
            </a:r>
            <a:r>
              <a:rPr dirty="0">
                <a:solidFill>
                  <a:srgbClr val="313131"/>
                </a:solidFill>
                <a:latin typeface="Arial MT"/>
                <a:cs typeface="Arial MT"/>
              </a:rPr>
              <a:t> Image</a:t>
            </a:r>
            <a:endParaRPr lang="en-US" dirty="0">
              <a:solidFill>
                <a:srgbClr val="313131"/>
              </a:solidFill>
              <a:latin typeface="Arial MT"/>
              <a:cs typeface="Arial MT"/>
            </a:endParaRPr>
          </a:p>
          <a:p>
            <a:pPr marL="698500" marR="535940" lvl="1" indent="-228600">
              <a:lnSpc>
                <a:spcPct val="150000"/>
              </a:lnSpc>
              <a:spcBef>
                <a:spcPts val="254"/>
              </a:spcBef>
              <a:buClr>
                <a:srgbClr val="566BE2"/>
              </a:buClr>
              <a:buFont typeface="Calibri"/>
              <a:buChar char="-"/>
              <a:tabLst>
                <a:tab pos="698500" algn="l"/>
                <a:tab pos="699135" algn="l"/>
              </a:tabLst>
            </a:pPr>
            <a:r>
              <a:rPr lang="en-US" spc="-5" dirty="0">
                <a:solidFill>
                  <a:srgbClr val="313131"/>
                </a:solidFill>
                <a:latin typeface="Arial MT"/>
              </a:rPr>
              <a:t>While launching an instance, you may have a specific requirement such as an </a:t>
            </a:r>
            <a:r>
              <a:rPr lang="en-US" b="1" spc="-5" dirty="0">
                <a:solidFill>
                  <a:srgbClr val="313131"/>
                </a:solidFill>
                <a:latin typeface="Arial MT"/>
              </a:rPr>
              <a:t>operating, system, preinstalled software, number of EBS volumes</a:t>
            </a:r>
            <a:r>
              <a:rPr lang="en-US" spc="-5" dirty="0">
                <a:solidFill>
                  <a:srgbClr val="313131"/>
                </a:solidFill>
                <a:latin typeface="Arial MT"/>
              </a:rPr>
              <a:t>, and their respective size. To cater to such a requirement, AWS uses a feature called AMI.</a:t>
            </a:r>
            <a:endParaRPr spc="-5" dirty="0">
              <a:solidFill>
                <a:srgbClr val="313131"/>
              </a:solidFill>
              <a:latin typeface="Arial MT"/>
            </a:endParaRPr>
          </a:p>
          <a:p>
            <a:pPr marL="698500" marR="824865" lvl="1" indent="-228600">
              <a:lnSpc>
                <a:spcPct val="150000"/>
              </a:lnSpc>
              <a:spcBef>
                <a:spcPts val="505"/>
              </a:spcBef>
              <a:buClr>
                <a:srgbClr val="566BE2"/>
              </a:buClr>
              <a:buFont typeface="Calibri"/>
              <a:buChar char="-"/>
              <a:tabLst>
                <a:tab pos="698500" algn="l"/>
                <a:tab pos="699135" algn="l"/>
              </a:tabLst>
            </a:pPr>
            <a:r>
              <a:rPr dirty="0">
                <a:solidFill>
                  <a:srgbClr val="313131"/>
                </a:solidFill>
                <a:latin typeface="Arial MT"/>
                <a:cs typeface="Arial MT"/>
              </a:rPr>
              <a:t>AMIs</a:t>
            </a:r>
            <a:r>
              <a:rPr spc="-30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pc="-5" dirty="0">
                <a:solidFill>
                  <a:srgbClr val="313131"/>
                </a:solidFill>
                <a:latin typeface="Arial MT"/>
                <a:cs typeface="Arial MT"/>
              </a:rPr>
              <a:t>are</a:t>
            </a:r>
            <a:r>
              <a:rPr spc="-10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pc="-5" dirty="0">
                <a:solidFill>
                  <a:srgbClr val="313131"/>
                </a:solidFill>
                <a:latin typeface="Arial MT"/>
                <a:cs typeface="Arial MT"/>
              </a:rPr>
              <a:t>unique</a:t>
            </a:r>
            <a:r>
              <a:rPr spc="20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dirty="0">
                <a:solidFill>
                  <a:srgbClr val="313131"/>
                </a:solidFill>
                <a:latin typeface="Arial MT"/>
                <a:cs typeface="Arial MT"/>
              </a:rPr>
              <a:t>to</a:t>
            </a:r>
            <a:r>
              <a:rPr spc="-30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pc="-5" dirty="0">
                <a:solidFill>
                  <a:srgbClr val="313131"/>
                </a:solidFill>
                <a:latin typeface="Arial MT"/>
                <a:cs typeface="Arial MT"/>
              </a:rPr>
              <a:t>each </a:t>
            </a:r>
            <a:r>
              <a:rPr spc="-655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pc="-5" dirty="0">
                <a:solidFill>
                  <a:srgbClr val="313131"/>
                </a:solidFill>
                <a:latin typeface="Arial MT"/>
                <a:cs typeface="Arial MT"/>
              </a:rPr>
              <a:t>region</a:t>
            </a:r>
            <a:endParaRPr dirty="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018992" y="1353209"/>
            <a:ext cx="3256070" cy="3429091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16844" y="1116104"/>
            <a:ext cx="10758311" cy="4625791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57675" y="365900"/>
            <a:ext cx="1660525" cy="382797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400" dirty="0"/>
              <a:t>EC2</a:t>
            </a:r>
            <a:r>
              <a:rPr sz="2400" spc="-204" dirty="0"/>
              <a:t> </a:t>
            </a:r>
            <a:r>
              <a:rPr sz="2400" dirty="0"/>
              <a:t>AMI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5720" y="614256"/>
            <a:ext cx="4090670" cy="382797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400" dirty="0"/>
              <a:t>EC2</a:t>
            </a:r>
            <a:r>
              <a:rPr sz="2400" spc="-20" dirty="0"/>
              <a:t> </a:t>
            </a:r>
            <a:r>
              <a:rPr sz="2400" spc="-5" dirty="0"/>
              <a:t>Security</a:t>
            </a:r>
            <a:r>
              <a:rPr sz="2400" spc="-50" dirty="0"/>
              <a:t> </a:t>
            </a:r>
            <a:r>
              <a:rPr sz="2400" dirty="0"/>
              <a:t>Groups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5720" y="1433582"/>
            <a:ext cx="6157595" cy="1995418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200"/>
              </a:spcBef>
              <a:buClr>
                <a:srgbClr val="E20512"/>
              </a:buClr>
              <a:buSzPct val="117187"/>
              <a:buFont typeface="Wingdings"/>
              <a:buChar char=""/>
              <a:tabLst>
                <a:tab pos="241935" algn="l"/>
              </a:tabLst>
            </a:pPr>
            <a:r>
              <a:rPr b="1" dirty="0">
                <a:solidFill>
                  <a:srgbClr val="313131"/>
                </a:solidFill>
                <a:latin typeface="Arial MT"/>
                <a:cs typeface="Arial MT"/>
              </a:rPr>
              <a:t>Security</a:t>
            </a:r>
            <a:r>
              <a:rPr b="1" spc="-45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b="1" dirty="0">
                <a:solidFill>
                  <a:srgbClr val="313131"/>
                </a:solidFill>
                <a:latin typeface="Arial MT"/>
                <a:cs typeface="Arial MT"/>
              </a:rPr>
              <a:t>Group</a:t>
            </a:r>
            <a:r>
              <a:rPr b="1" spc="-50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b="1" spc="-5" dirty="0">
                <a:solidFill>
                  <a:srgbClr val="313131"/>
                </a:solidFill>
                <a:latin typeface="Arial MT"/>
                <a:cs typeface="Arial MT"/>
              </a:rPr>
              <a:t>Rules</a:t>
            </a:r>
            <a:endParaRPr b="1" dirty="0">
              <a:latin typeface="Arial MT"/>
              <a:cs typeface="Arial MT"/>
            </a:endParaRPr>
          </a:p>
          <a:p>
            <a:pPr marL="698500" lvl="1" indent="-229235">
              <a:lnSpc>
                <a:spcPct val="100000"/>
              </a:lnSpc>
              <a:spcBef>
                <a:spcPts val="390"/>
              </a:spcBef>
              <a:buClr>
                <a:srgbClr val="566BE2"/>
              </a:buClr>
              <a:buFont typeface="Calibri"/>
              <a:buChar char="-"/>
              <a:tabLst>
                <a:tab pos="698500" algn="l"/>
                <a:tab pos="699135" algn="l"/>
              </a:tabLst>
            </a:pPr>
            <a:r>
              <a:rPr spc="-5" dirty="0">
                <a:solidFill>
                  <a:srgbClr val="313131"/>
                </a:solidFill>
                <a:latin typeface="Arial MT"/>
                <a:cs typeface="Arial MT"/>
              </a:rPr>
              <a:t>Name</a:t>
            </a:r>
            <a:endParaRPr dirty="0">
              <a:latin typeface="Arial MT"/>
              <a:cs typeface="Arial MT"/>
            </a:endParaRPr>
          </a:p>
          <a:p>
            <a:pPr marL="698500" lvl="1" indent="-229235">
              <a:lnSpc>
                <a:spcPct val="100000"/>
              </a:lnSpc>
              <a:spcBef>
                <a:spcPts val="490"/>
              </a:spcBef>
              <a:buClr>
                <a:srgbClr val="566BE2"/>
              </a:buClr>
              <a:buFont typeface="Calibri"/>
              <a:buChar char="-"/>
              <a:tabLst>
                <a:tab pos="698500" algn="l"/>
                <a:tab pos="699135" algn="l"/>
              </a:tabLst>
            </a:pPr>
            <a:r>
              <a:rPr spc="-5" dirty="0">
                <a:solidFill>
                  <a:srgbClr val="313131"/>
                </a:solidFill>
                <a:latin typeface="Arial MT"/>
                <a:cs typeface="Arial MT"/>
              </a:rPr>
              <a:t>Description</a:t>
            </a:r>
            <a:endParaRPr dirty="0">
              <a:latin typeface="Arial MT"/>
              <a:cs typeface="Arial MT"/>
            </a:endParaRPr>
          </a:p>
          <a:p>
            <a:pPr marL="698500" lvl="1" indent="-229235">
              <a:lnSpc>
                <a:spcPct val="100000"/>
              </a:lnSpc>
              <a:spcBef>
                <a:spcPts val="495"/>
              </a:spcBef>
              <a:buClr>
                <a:srgbClr val="566BE2"/>
              </a:buClr>
              <a:buFont typeface="Calibri"/>
              <a:buChar char="-"/>
              <a:tabLst>
                <a:tab pos="698500" algn="l"/>
                <a:tab pos="699135" algn="l"/>
              </a:tabLst>
            </a:pPr>
            <a:r>
              <a:rPr spc="-5" dirty="0">
                <a:solidFill>
                  <a:srgbClr val="313131"/>
                </a:solidFill>
                <a:latin typeface="Arial MT"/>
                <a:cs typeface="Arial MT"/>
              </a:rPr>
              <a:t>Protocol</a:t>
            </a:r>
            <a:endParaRPr dirty="0">
              <a:latin typeface="Arial MT"/>
              <a:cs typeface="Arial MT"/>
            </a:endParaRPr>
          </a:p>
          <a:p>
            <a:pPr marL="698500" lvl="1" indent="-229235">
              <a:lnSpc>
                <a:spcPct val="100000"/>
              </a:lnSpc>
              <a:spcBef>
                <a:spcPts val="480"/>
              </a:spcBef>
              <a:buClr>
                <a:srgbClr val="566BE2"/>
              </a:buClr>
              <a:buFont typeface="Calibri"/>
              <a:buChar char="-"/>
              <a:tabLst>
                <a:tab pos="698500" algn="l"/>
                <a:tab pos="699135" algn="l"/>
              </a:tabLst>
            </a:pPr>
            <a:r>
              <a:rPr spc="-5" dirty="0">
                <a:solidFill>
                  <a:srgbClr val="313131"/>
                </a:solidFill>
                <a:latin typeface="Arial MT"/>
                <a:cs typeface="Arial MT"/>
              </a:rPr>
              <a:t>Port</a:t>
            </a:r>
            <a:r>
              <a:rPr spc="-35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pc="-5" dirty="0">
                <a:solidFill>
                  <a:srgbClr val="313131"/>
                </a:solidFill>
                <a:latin typeface="Arial MT"/>
                <a:cs typeface="Arial MT"/>
              </a:rPr>
              <a:t>range</a:t>
            </a:r>
            <a:endParaRPr dirty="0">
              <a:latin typeface="Arial MT"/>
              <a:cs typeface="Arial MT"/>
            </a:endParaRPr>
          </a:p>
          <a:p>
            <a:pPr marL="698500" lvl="1" indent="-229235">
              <a:lnSpc>
                <a:spcPct val="100000"/>
              </a:lnSpc>
              <a:spcBef>
                <a:spcPts val="490"/>
              </a:spcBef>
              <a:buClr>
                <a:srgbClr val="566BE2"/>
              </a:buClr>
              <a:buFont typeface="Calibri"/>
              <a:buChar char="-"/>
              <a:tabLst>
                <a:tab pos="698500" algn="l"/>
                <a:tab pos="699135" algn="l"/>
              </a:tabLst>
            </a:pPr>
            <a:r>
              <a:rPr spc="-5" dirty="0">
                <a:solidFill>
                  <a:srgbClr val="313131"/>
                </a:solidFill>
                <a:latin typeface="Arial MT"/>
                <a:cs typeface="Arial MT"/>
              </a:rPr>
              <a:t>IP</a:t>
            </a:r>
            <a:r>
              <a:rPr spc="-40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pc="-5" dirty="0">
                <a:solidFill>
                  <a:srgbClr val="313131"/>
                </a:solidFill>
                <a:latin typeface="Arial MT"/>
                <a:cs typeface="Arial MT"/>
              </a:rPr>
              <a:t>address,</a:t>
            </a:r>
            <a:r>
              <a:rPr spc="5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pc="-5" dirty="0">
                <a:solidFill>
                  <a:srgbClr val="313131"/>
                </a:solidFill>
                <a:latin typeface="Arial MT"/>
                <a:cs typeface="Arial MT"/>
              </a:rPr>
              <a:t>IP</a:t>
            </a:r>
            <a:r>
              <a:rPr spc="-50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pc="-5" dirty="0">
                <a:solidFill>
                  <a:srgbClr val="313131"/>
                </a:solidFill>
                <a:latin typeface="Arial MT"/>
                <a:cs typeface="Arial MT"/>
              </a:rPr>
              <a:t>range,</a:t>
            </a:r>
            <a:r>
              <a:rPr spc="10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pc="-5" dirty="0">
                <a:solidFill>
                  <a:srgbClr val="313131"/>
                </a:solidFill>
                <a:latin typeface="Arial MT"/>
                <a:cs typeface="Arial MT"/>
              </a:rPr>
              <a:t>Security</a:t>
            </a:r>
            <a:r>
              <a:rPr spc="5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pc="-10" dirty="0">
                <a:solidFill>
                  <a:srgbClr val="313131"/>
                </a:solidFill>
                <a:latin typeface="Arial MT"/>
                <a:cs typeface="Arial MT"/>
              </a:rPr>
              <a:t>Group</a:t>
            </a:r>
            <a:r>
              <a:rPr spc="5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pc="-5" dirty="0">
                <a:solidFill>
                  <a:srgbClr val="313131"/>
                </a:solidFill>
                <a:latin typeface="Arial MT"/>
                <a:cs typeface="Arial MT"/>
              </a:rPr>
              <a:t>name</a:t>
            </a:r>
            <a:endParaRPr dirty="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673898" y="1303159"/>
            <a:ext cx="3965427" cy="3204692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5720" y="377189"/>
            <a:ext cx="2308225" cy="382797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400" dirty="0"/>
              <a:t>EC2</a:t>
            </a:r>
            <a:r>
              <a:rPr sz="2400" spc="-85" dirty="0"/>
              <a:t> </a:t>
            </a:r>
            <a:r>
              <a:rPr sz="2400" dirty="0"/>
              <a:t>Pricing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1095858"/>
            <a:ext cx="6950075" cy="3978012"/>
          </a:xfrm>
          <a:prstGeom prst="rect">
            <a:avLst/>
          </a:prstGeom>
        </p:spPr>
        <p:txBody>
          <a:bodyPr vert="horz" wrap="square" lIns="0" tIns="76200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600"/>
              </a:spcBef>
              <a:buClr>
                <a:srgbClr val="E20512"/>
              </a:buClr>
              <a:buSzPct val="120000"/>
              <a:buFont typeface="Wingdings"/>
              <a:buChar char=""/>
              <a:tabLst>
                <a:tab pos="241935" algn="l"/>
              </a:tabLst>
            </a:pPr>
            <a:r>
              <a:rPr dirty="0">
                <a:solidFill>
                  <a:srgbClr val="313131"/>
                </a:solidFill>
                <a:latin typeface="Arial MT"/>
                <a:cs typeface="Arial MT"/>
              </a:rPr>
              <a:t>On</a:t>
            </a:r>
            <a:r>
              <a:rPr spc="-35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dirty="0">
                <a:solidFill>
                  <a:srgbClr val="313131"/>
                </a:solidFill>
                <a:latin typeface="Arial MT"/>
                <a:cs typeface="Arial MT"/>
              </a:rPr>
              <a:t>Demand</a:t>
            </a:r>
            <a:r>
              <a:rPr spc="-45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dirty="0">
                <a:solidFill>
                  <a:srgbClr val="313131"/>
                </a:solidFill>
                <a:latin typeface="Arial MT"/>
                <a:cs typeface="Arial MT"/>
              </a:rPr>
              <a:t>Instance</a:t>
            </a:r>
            <a:endParaRPr dirty="0">
              <a:latin typeface="Arial MT"/>
              <a:cs typeface="Arial MT"/>
            </a:endParaRPr>
          </a:p>
          <a:p>
            <a:pPr marL="698500" lvl="1" indent="-229235">
              <a:lnSpc>
                <a:spcPct val="100000"/>
              </a:lnSpc>
              <a:spcBef>
                <a:spcPts val="505"/>
              </a:spcBef>
              <a:buClr>
                <a:srgbClr val="566BE2"/>
              </a:buClr>
              <a:buFont typeface="Calibri"/>
              <a:buChar char="-"/>
              <a:tabLst>
                <a:tab pos="698500" algn="l"/>
                <a:tab pos="699135" algn="l"/>
              </a:tabLst>
            </a:pPr>
            <a:r>
              <a:rPr dirty="0">
                <a:solidFill>
                  <a:srgbClr val="313131"/>
                </a:solidFill>
                <a:latin typeface="Arial MT"/>
                <a:cs typeface="Arial MT"/>
              </a:rPr>
              <a:t>This</a:t>
            </a:r>
            <a:r>
              <a:rPr spc="-20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dirty="0">
                <a:solidFill>
                  <a:srgbClr val="313131"/>
                </a:solidFill>
                <a:latin typeface="Arial MT"/>
                <a:cs typeface="Arial MT"/>
              </a:rPr>
              <a:t>is</a:t>
            </a:r>
            <a:r>
              <a:rPr spc="-5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dirty="0">
                <a:solidFill>
                  <a:srgbClr val="313131"/>
                </a:solidFill>
                <a:latin typeface="Arial MT"/>
                <a:cs typeface="Arial MT"/>
              </a:rPr>
              <a:t>the</a:t>
            </a:r>
            <a:r>
              <a:rPr spc="-20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dirty="0">
                <a:solidFill>
                  <a:srgbClr val="313131"/>
                </a:solidFill>
                <a:latin typeface="Arial MT"/>
                <a:cs typeface="Arial MT"/>
              </a:rPr>
              <a:t>most</a:t>
            </a:r>
            <a:r>
              <a:rPr spc="-40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dirty="0">
                <a:solidFill>
                  <a:srgbClr val="313131"/>
                </a:solidFill>
                <a:latin typeface="Arial MT"/>
                <a:cs typeface="Arial MT"/>
              </a:rPr>
              <a:t>common</a:t>
            </a:r>
            <a:r>
              <a:rPr spc="-30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dirty="0">
                <a:solidFill>
                  <a:srgbClr val="313131"/>
                </a:solidFill>
                <a:latin typeface="Arial MT"/>
                <a:cs typeface="Arial MT"/>
              </a:rPr>
              <a:t>and</a:t>
            </a:r>
            <a:r>
              <a:rPr spc="-20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dirty="0">
                <a:solidFill>
                  <a:srgbClr val="313131"/>
                </a:solidFill>
                <a:latin typeface="Arial MT"/>
                <a:cs typeface="Arial MT"/>
              </a:rPr>
              <a:t>flexible pricing</a:t>
            </a:r>
            <a:r>
              <a:rPr spc="-20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dirty="0">
                <a:solidFill>
                  <a:srgbClr val="313131"/>
                </a:solidFill>
                <a:latin typeface="Arial MT"/>
                <a:cs typeface="Arial MT"/>
              </a:rPr>
              <a:t>option</a:t>
            </a:r>
            <a:endParaRPr dirty="0">
              <a:latin typeface="Arial MT"/>
              <a:cs typeface="Arial MT"/>
            </a:endParaRPr>
          </a:p>
          <a:p>
            <a:pPr marL="698500" lvl="1" indent="-229235">
              <a:lnSpc>
                <a:spcPct val="100000"/>
              </a:lnSpc>
              <a:spcBef>
                <a:spcPts val="495"/>
              </a:spcBef>
              <a:buClr>
                <a:srgbClr val="566BE2"/>
              </a:buClr>
              <a:buFont typeface="Calibri"/>
              <a:buChar char="-"/>
              <a:tabLst>
                <a:tab pos="698500" algn="l"/>
                <a:tab pos="699135" algn="l"/>
              </a:tabLst>
            </a:pPr>
            <a:r>
              <a:rPr dirty="0">
                <a:solidFill>
                  <a:srgbClr val="313131"/>
                </a:solidFill>
                <a:latin typeface="Arial MT"/>
                <a:cs typeface="Arial MT"/>
              </a:rPr>
              <a:t>Pay</a:t>
            </a:r>
            <a:r>
              <a:rPr spc="-20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dirty="0">
                <a:solidFill>
                  <a:srgbClr val="313131"/>
                </a:solidFill>
                <a:latin typeface="Arial MT"/>
                <a:cs typeface="Arial MT"/>
              </a:rPr>
              <a:t>only</a:t>
            </a:r>
            <a:r>
              <a:rPr spc="-20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pc="-5" dirty="0">
                <a:solidFill>
                  <a:srgbClr val="313131"/>
                </a:solidFill>
                <a:latin typeface="Arial MT"/>
                <a:cs typeface="Arial MT"/>
              </a:rPr>
              <a:t>for</a:t>
            </a:r>
            <a:r>
              <a:rPr spc="-25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dirty="0">
                <a:solidFill>
                  <a:srgbClr val="313131"/>
                </a:solidFill>
                <a:latin typeface="Arial MT"/>
                <a:cs typeface="Arial MT"/>
              </a:rPr>
              <a:t>what</a:t>
            </a:r>
            <a:r>
              <a:rPr spc="-25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dirty="0">
                <a:solidFill>
                  <a:srgbClr val="313131"/>
                </a:solidFill>
                <a:latin typeface="Arial MT"/>
                <a:cs typeface="Arial MT"/>
              </a:rPr>
              <a:t>you</a:t>
            </a:r>
            <a:r>
              <a:rPr spc="-20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dirty="0">
                <a:solidFill>
                  <a:srgbClr val="313131"/>
                </a:solidFill>
                <a:latin typeface="Arial MT"/>
                <a:cs typeface="Arial MT"/>
              </a:rPr>
              <a:t>use</a:t>
            </a:r>
            <a:endParaRPr dirty="0">
              <a:latin typeface="Arial MT"/>
              <a:cs typeface="Arial MT"/>
            </a:endParaRPr>
          </a:p>
          <a:p>
            <a:pPr marL="698500" lvl="1" indent="-229235">
              <a:lnSpc>
                <a:spcPct val="100000"/>
              </a:lnSpc>
              <a:spcBef>
                <a:spcPts val="500"/>
              </a:spcBef>
              <a:buClr>
                <a:srgbClr val="566BE2"/>
              </a:buClr>
              <a:buFont typeface="Calibri"/>
              <a:buChar char="-"/>
              <a:tabLst>
                <a:tab pos="698500" algn="l"/>
                <a:tab pos="699135" algn="l"/>
              </a:tabLst>
            </a:pPr>
            <a:r>
              <a:rPr dirty="0">
                <a:solidFill>
                  <a:srgbClr val="313131"/>
                </a:solidFill>
                <a:latin typeface="Arial MT"/>
                <a:cs typeface="Arial MT"/>
              </a:rPr>
              <a:t>Stopped</a:t>
            </a:r>
            <a:r>
              <a:rPr spc="-15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dirty="0">
                <a:solidFill>
                  <a:srgbClr val="313131"/>
                </a:solidFill>
                <a:latin typeface="Arial MT"/>
                <a:cs typeface="Arial MT"/>
              </a:rPr>
              <a:t>instances</a:t>
            </a:r>
            <a:r>
              <a:rPr spc="-30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dirty="0">
                <a:solidFill>
                  <a:srgbClr val="313131"/>
                </a:solidFill>
                <a:latin typeface="Arial MT"/>
                <a:cs typeface="Arial MT"/>
              </a:rPr>
              <a:t>will</a:t>
            </a:r>
            <a:r>
              <a:rPr spc="5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dirty="0">
                <a:solidFill>
                  <a:srgbClr val="313131"/>
                </a:solidFill>
                <a:latin typeface="Arial MT"/>
                <a:cs typeface="Arial MT"/>
              </a:rPr>
              <a:t>not</a:t>
            </a:r>
            <a:r>
              <a:rPr spc="-20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dirty="0">
                <a:solidFill>
                  <a:srgbClr val="313131"/>
                </a:solidFill>
                <a:latin typeface="Arial MT"/>
                <a:cs typeface="Arial MT"/>
              </a:rPr>
              <a:t>accrue</a:t>
            </a:r>
            <a:r>
              <a:rPr spc="-30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dirty="0">
                <a:solidFill>
                  <a:srgbClr val="313131"/>
                </a:solidFill>
                <a:latin typeface="Arial MT"/>
                <a:cs typeface="Arial MT"/>
              </a:rPr>
              <a:t>hourly</a:t>
            </a:r>
            <a:r>
              <a:rPr spc="-15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dirty="0">
                <a:solidFill>
                  <a:srgbClr val="313131"/>
                </a:solidFill>
                <a:latin typeface="Arial MT"/>
                <a:cs typeface="Arial MT"/>
              </a:rPr>
              <a:t>compute</a:t>
            </a:r>
            <a:r>
              <a:rPr spc="-40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dirty="0">
                <a:solidFill>
                  <a:srgbClr val="313131"/>
                </a:solidFill>
                <a:latin typeface="Arial MT"/>
                <a:cs typeface="Arial MT"/>
              </a:rPr>
              <a:t>costs</a:t>
            </a:r>
            <a:endParaRPr dirty="0">
              <a:latin typeface="Arial MT"/>
              <a:cs typeface="Arial MT"/>
            </a:endParaRPr>
          </a:p>
          <a:p>
            <a:pPr marL="698500" lvl="1" indent="-229235">
              <a:lnSpc>
                <a:spcPct val="100000"/>
              </a:lnSpc>
              <a:spcBef>
                <a:spcPts val="509"/>
              </a:spcBef>
              <a:buClr>
                <a:srgbClr val="566BE2"/>
              </a:buClr>
              <a:buFont typeface="Calibri"/>
              <a:buChar char="-"/>
              <a:tabLst>
                <a:tab pos="698500" algn="l"/>
                <a:tab pos="699135" algn="l"/>
              </a:tabLst>
            </a:pPr>
            <a:r>
              <a:rPr dirty="0">
                <a:solidFill>
                  <a:srgbClr val="313131"/>
                </a:solidFill>
                <a:latin typeface="Arial MT"/>
                <a:cs typeface="Arial MT"/>
              </a:rPr>
              <a:t>Pay</a:t>
            </a:r>
            <a:r>
              <a:rPr spc="-25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dirty="0">
                <a:solidFill>
                  <a:srgbClr val="313131"/>
                </a:solidFill>
                <a:latin typeface="Arial MT"/>
                <a:cs typeface="Arial MT"/>
              </a:rPr>
              <a:t>by</a:t>
            </a:r>
            <a:r>
              <a:rPr spc="-20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pc="-5" dirty="0">
                <a:solidFill>
                  <a:srgbClr val="313131"/>
                </a:solidFill>
                <a:latin typeface="Arial MT"/>
                <a:cs typeface="Arial MT"/>
              </a:rPr>
              <a:t>the</a:t>
            </a:r>
            <a:r>
              <a:rPr spc="-25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dirty="0">
                <a:solidFill>
                  <a:srgbClr val="313131"/>
                </a:solidFill>
                <a:latin typeface="Arial MT"/>
                <a:cs typeface="Arial MT"/>
              </a:rPr>
              <a:t>instance</a:t>
            </a:r>
            <a:r>
              <a:rPr spc="-35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dirty="0">
                <a:solidFill>
                  <a:srgbClr val="313131"/>
                </a:solidFill>
                <a:latin typeface="Arial MT"/>
                <a:cs typeface="Arial MT"/>
              </a:rPr>
              <a:t>hour</a:t>
            </a:r>
            <a:endParaRPr dirty="0">
              <a:latin typeface="Arial MT"/>
              <a:cs typeface="Arial MT"/>
            </a:endParaRPr>
          </a:p>
          <a:p>
            <a:pPr lvl="1">
              <a:lnSpc>
                <a:spcPct val="100000"/>
              </a:lnSpc>
              <a:buClr>
                <a:srgbClr val="566BE2"/>
              </a:buClr>
              <a:buFont typeface="Calibri"/>
              <a:buChar char="-"/>
            </a:pPr>
            <a:endParaRPr dirty="0">
              <a:latin typeface="Arial MT"/>
              <a:cs typeface="Arial MT"/>
            </a:endParaRPr>
          </a:p>
          <a:p>
            <a:pPr marL="241300" indent="-229235">
              <a:lnSpc>
                <a:spcPct val="100000"/>
              </a:lnSpc>
              <a:buClr>
                <a:srgbClr val="E20512"/>
              </a:buClr>
              <a:buSzPct val="120000"/>
              <a:buFont typeface="Wingdings"/>
              <a:buChar char=""/>
              <a:tabLst>
                <a:tab pos="241935" algn="l"/>
              </a:tabLst>
            </a:pPr>
            <a:r>
              <a:rPr dirty="0">
                <a:solidFill>
                  <a:srgbClr val="313131"/>
                </a:solidFill>
                <a:latin typeface="Arial MT"/>
                <a:cs typeface="Arial MT"/>
              </a:rPr>
              <a:t>Reserved</a:t>
            </a:r>
            <a:r>
              <a:rPr spc="-55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dirty="0">
                <a:solidFill>
                  <a:srgbClr val="313131"/>
                </a:solidFill>
                <a:latin typeface="Arial MT"/>
                <a:cs typeface="Arial MT"/>
              </a:rPr>
              <a:t>Instance</a:t>
            </a:r>
            <a:r>
              <a:rPr spc="-55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dirty="0">
                <a:solidFill>
                  <a:srgbClr val="313131"/>
                </a:solidFill>
                <a:latin typeface="Arial MT"/>
                <a:cs typeface="Arial MT"/>
              </a:rPr>
              <a:t>(RI)</a:t>
            </a:r>
            <a:endParaRPr dirty="0">
              <a:latin typeface="Arial MT"/>
              <a:cs typeface="Arial MT"/>
            </a:endParaRPr>
          </a:p>
          <a:p>
            <a:pPr marL="698500" lvl="1" indent="-229235">
              <a:lnSpc>
                <a:spcPct val="100000"/>
              </a:lnSpc>
              <a:spcBef>
                <a:spcPts val="505"/>
              </a:spcBef>
              <a:buClr>
                <a:srgbClr val="566BE2"/>
              </a:buClr>
              <a:buFont typeface="Calibri"/>
              <a:buChar char="-"/>
              <a:tabLst>
                <a:tab pos="698500" algn="l"/>
                <a:tab pos="699135" algn="l"/>
              </a:tabLst>
            </a:pPr>
            <a:r>
              <a:rPr dirty="0">
                <a:solidFill>
                  <a:srgbClr val="313131"/>
                </a:solidFill>
                <a:latin typeface="Arial MT"/>
                <a:cs typeface="Arial MT"/>
              </a:rPr>
              <a:t>1</a:t>
            </a:r>
            <a:r>
              <a:rPr spc="-10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dirty="0">
                <a:solidFill>
                  <a:srgbClr val="313131"/>
                </a:solidFill>
                <a:latin typeface="Arial MT"/>
                <a:cs typeface="Arial MT"/>
              </a:rPr>
              <a:t>or</a:t>
            </a:r>
            <a:r>
              <a:rPr spc="-40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dirty="0">
                <a:solidFill>
                  <a:srgbClr val="313131"/>
                </a:solidFill>
                <a:latin typeface="Arial MT"/>
                <a:cs typeface="Arial MT"/>
              </a:rPr>
              <a:t>3</a:t>
            </a:r>
            <a:r>
              <a:rPr spc="-10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pc="-5" dirty="0">
                <a:solidFill>
                  <a:srgbClr val="313131"/>
                </a:solidFill>
                <a:latin typeface="Arial MT"/>
                <a:cs typeface="Arial MT"/>
              </a:rPr>
              <a:t>year</a:t>
            </a:r>
            <a:r>
              <a:rPr spc="-20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dirty="0">
                <a:solidFill>
                  <a:srgbClr val="313131"/>
                </a:solidFill>
                <a:latin typeface="Arial MT"/>
                <a:cs typeface="Arial MT"/>
              </a:rPr>
              <a:t>commitment</a:t>
            </a:r>
            <a:endParaRPr dirty="0">
              <a:latin typeface="Arial MT"/>
              <a:cs typeface="Arial MT"/>
            </a:endParaRPr>
          </a:p>
          <a:p>
            <a:pPr marL="241300" indent="-229235">
              <a:lnSpc>
                <a:spcPct val="100000"/>
              </a:lnSpc>
              <a:spcBef>
                <a:spcPts val="1000"/>
              </a:spcBef>
              <a:buClr>
                <a:srgbClr val="E20512"/>
              </a:buClr>
              <a:buSzPct val="120000"/>
              <a:buFont typeface="Wingdings"/>
              <a:buChar char=""/>
              <a:tabLst>
                <a:tab pos="241935" algn="l"/>
              </a:tabLst>
            </a:pPr>
            <a:r>
              <a:rPr dirty="0">
                <a:solidFill>
                  <a:srgbClr val="313131"/>
                </a:solidFill>
                <a:latin typeface="Arial MT"/>
                <a:cs typeface="Arial MT"/>
              </a:rPr>
              <a:t>Spot</a:t>
            </a:r>
            <a:endParaRPr dirty="0">
              <a:latin typeface="Arial MT"/>
              <a:cs typeface="Arial MT"/>
            </a:endParaRPr>
          </a:p>
          <a:p>
            <a:pPr marL="698500" lvl="1" indent="-229235">
              <a:lnSpc>
                <a:spcPct val="100000"/>
              </a:lnSpc>
              <a:spcBef>
                <a:spcPts val="505"/>
              </a:spcBef>
              <a:buClr>
                <a:srgbClr val="566BE2"/>
              </a:buClr>
              <a:buFont typeface="Calibri"/>
              <a:buChar char="-"/>
              <a:tabLst>
                <a:tab pos="698500" algn="l"/>
                <a:tab pos="699135" algn="l"/>
              </a:tabLst>
            </a:pPr>
            <a:r>
              <a:rPr spc="-5" dirty="0">
                <a:solidFill>
                  <a:srgbClr val="313131"/>
                </a:solidFill>
                <a:latin typeface="Arial MT"/>
                <a:cs typeface="Arial MT"/>
              </a:rPr>
              <a:t>Useful</a:t>
            </a:r>
            <a:r>
              <a:rPr spc="-30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dirty="0">
                <a:solidFill>
                  <a:srgbClr val="313131"/>
                </a:solidFill>
                <a:latin typeface="Arial MT"/>
                <a:cs typeface="Arial MT"/>
              </a:rPr>
              <a:t>for</a:t>
            </a:r>
            <a:r>
              <a:rPr spc="-35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dirty="0">
                <a:solidFill>
                  <a:srgbClr val="313131"/>
                </a:solidFill>
                <a:latin typeface="Arial MT"/>
                <a:cs typeface="Arial MT"/>
              </a:rPr>
              <a:t>“worker</a:t>
            </a:r>
            <a:r>
              <a:rPr spc="-55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pc="-5" dirty="0">
                <a:solidFill>
                  <a:srgbClr val="313131"/>
                </a:solidFill>
                <a:latin typeface="Arial MT"/>
                <a:cs typeface="Arial MT"/>
              </a:rPr>
              <a:t>pool”</a:t>
            </a:r>
            <a:r>
              <a:rPr spc="-20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dirty="0">
                <a:solidFill>
                  <a:srgbClr val="313131"/>
                </a:solidFill>
                <a:latin typeface="Arial MT"/>
                <a:cs typeface="Arial MT"/>
              </a:rPr>
              <a:t>scenarios</a:t>
            </a:r>
            <a:endParaRPr lang="en-US" dirty="0">
              <a:solidFill>
                <a:srgbClr val="313131"/>
              </a:solidFill>
              <a:latin typeface="Arial MT"/>
              <a:cs typeface="Arial MT"/>
            </a:endParaRPr>
          </a:p>
          <a:p>
            <a:pPr marL="698500" lvl="1" indent="-229235">
              <a:lnSpc>
                <a:spcPct val="100000"/>
              </a:lnSpc>
              <a:spcBef>
                <a:spcPts val="505"/>
              </a:spcBef>
              <a:buClr>
                <a:srgbClr val="566BE2"/>
              </a:buClr>
              <a:buFont typeface="Calibri"/>
              <a:buChar char="-"/>
              <a:tabLst>
                <a:tab pos="698500" algn="l"/>
                <a:tab pos="699135" algn="l"/>
              </a:tabLst>
            </a:pPr>
            <a:r>
              <a:rPr lang="en-US" dirty="0">
                <a:solidFill>
                  <a:srgbClr val="313131"/>
                </a:solidFill>
                <a:latin typeface="Arial MT"/>
                <a:cs typeface="Arial MT"/>
              </a:rPr>
              <a:t>You need to bid price base on </a:t>
            </a:r>
            <a:r>
              <a:rPr lang="en-US" b="1" i="0" dirty="0" err="1">
                <a:solidFill>
                  <a:srgbClr val="1F2937"/>
                </a:solidFill>
                <a:effectLst/>
                <a:latin typeface="Pridi" panose="00000500000000000000" pitchFamily="2" charset="-34"/>
                <a:cs typeface="Pridi" panose="00000500000000000000" pitchFamily="2" charset="-34"/>
              </a:rPr>
              <a:t>max_price</a:t>
            </a:r>
            <a:r>
              <a:rPr lang="en-US" b="0" i="0" dirty="0">
                <a:solidFill>
                  <a:srgbClr val="1F2937"/>
                </a:solidFill>
                <a:effectLst/>
                <a:latin typeface="Pridi" panose="00000500000000000000" pitchFamily="2" charset="-34"/>
                <a:cs typeface="Pridi" panose="00000500000000000000" pitchFamily="2" charset="-34"/>
              </a:rPr>
              <a:t> and</a:t>
            </a:r>
            <a:br>
              <a:rPr lang="en-US" b="0" i="0" dirty="0">
                <a:solidFill>
                  <a:srgbClr val="1F2937"/>
                </a:solidFill>
                <a:effectLst/>
                <a:latin typeface="Arial MT"/>
                <a:cs typeface="Pridi" panose="00000500000000000000" pitchFamily="2" charset="-34"/>
              </a:rPr>
            </a:br>
            <a:r>
              <a:rPr lang="en-US" b="1" i="0" dirty="0" err="1">
                <a:solidFill>
                  <a:srgbClr val="1F2937"/>
                </a:solidFill>
                <a:effectLst/>
                <a:latin typeface="Pridi" panose="00000500000000000000" pitchFamily="2" charset="-34"/>
                <a:cs typeface="Pridi" panose="00000500000000000000" pitchFamily="2" charset="-34"/>
              </a:rPr>
              <a:t>current_price</a:t>
            </a:r>
            <a:r>
              <a:rPr lang="en-US" b="0" i="0" dirty="0">
                <a:solidFill>
                  <a:srgbClr val="1F2937"/>
                </a:solidFill>
                <a:effectLst/>
                <a:latin typeface="Pridi" panose="00000500000000000000" pitchFamily="2" charset="-34"/>
                <a:cs typeface="Pridi" panose="00000500000000000000" pitchFamily="2" charset="-34"/>
              </a:rPr>
              <a:t> 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561042" y="2815197"/>
            <a:ext cx="4937759" cy="3153156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67053" y="968213"/>
            <a:ext cx="10457894" cy="492157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4699" y="359434"/>
            <a:ext cx="3798323" cy="382797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400" dirty="0"/>
              <a:t>EC2</a:t>
            </a:r>
            <a:r>
              <a:rPr sz="2400" spc="-20" dirty="0"/>
              <a:t> </a:t>
            </a:r>
            <a:r>
              <a:rPr sz="2400" spc="-5" dirty="0"/>
              <a:t>Purchasing</a:t>
            </a:r>
            <a:r>
              <a:rPr sz="2400" spc="-50" dirty="0"/>
              <a:t> </a:t>
            </a:r>
            <a:r>
              <a:rPr sz="2400" dirty="0"/>
              <a:t>Options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2134" y="2960602"/>
            <a:ext cx="10227732" cy="9367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845" algn="ctr">
              <a:lnSpc>
                <a:spcPct val="100000"/>
              </a:lnSpc>
              <a:spcBef>
                <a:spcPts val="105"/>
              </a:spcBef>
            </a:pPr>
            <a:r>
              <a:rPr sz="6000" spc="-60" dirty="0"/>
              <a:t>AWS</a:t>
            </a:r>
            <a:r>
              <a:rPr sz="6000" spc="-40" dirty="0"/>
              <a:t> </a:t>
            </a:r>
            <a:r>
              <a:rPr sz="6000" dirty="0"/>
              <a:t>Networking</a:t>
            </a:r>
            <a:r>
              <a:rPr sz="6000" spc="-75" dirty="0"/>
              <a:t> </a:t>
            </a:r>
            <a:r>
              <a:rPr sz="6000" dirty="0"/>
              <a:t>Overview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3F8FB3C4-2970-46B7-9F4C-280280CD83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15" r="5015"/>
          <a:stretch/>
        </p:blipFill>
        <p:spPr>
          <a:xfrm>
            <a:off x="498471" y="95535"/>
            <a:ext cx="10969280" cy="6170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2415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ntroduction to Network Transformation on AWS – Part 2 | Networking &amp;  Content Delivery">
            <a:extLst>
              <a:ext uri="{FF2B5EF4-FFF2-40B4-BE49-F238E27FC236}">
                <a16:creationId xmlns:a16="http://schemas.microsoft.com/office/drawing/2014/main" id="{D151F3CF-7046-4FA3-A963-00F614A05E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0301" y="935393"/>
            <a:ext cx="7371397" cy="574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bject 2">
            <a:extLst>
              <a:ext uri="{FF2B5EF4-FFF2-40B4-BE49-F238E27FC236}">
                <a16:creationId xmlns:a16="http://schemas.microsoft.com/office/drawing/2014/main" id="{C42766B8-0869-46EC-8933-3C7F9563DC98}"/>
              </a:ext>
            </a:extLst>
          </p:cNvPr>
          <p:cNvSpPr txBox="1">
            <a:spLocks/>
          </p:cNvSpPr>
          <p:nvPr/>
        </p:nvSpPr>
        <p:spPr>
          <a:xfrm>
            <a:off x="915720" y="377189"/>
            <a:ext cx="8331150" cy="44435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z="2800" spc="-60" dirty="0">
                <a:solidFill>
                  <a:srgbClr val="FF0000"/>
                </a:solidFill>
              </a:rPr>
              <a:t>AWS</a:t>
            </a:r>
            <a:r>
              <a:rPr lang="en-US" sz="2800" spc="-35" dirty="0">
                <a:solidFill>
                  <a:srgbClr val="FF0000"/>
                </a:solidFill>
              </a:rPr>
              <a:t> </a:t>
            </a:r>
            <a:r>
              <a:rPr lang="en-US" sz="2800" dirty="0">
                <a:solidFill>
                  <a:srgbClr val="FF0000"/>
                </a:solidFill>
              </a:rPr>
              <a:t>Networking</a:t>
            </a:r>
            <a:r>
              <a:rPr lang="en-US" sz="2800" spc="-70" dirty="0">
                <a:solidFill>
                  <a:srgbClr val="FF0000"/>
                </a:solidFill>
              </a:rPr>
              <a:t> </a:t>
            </a:r>
            <a:r>
              <a:rPr lang="en-US" sz="2800" dirty="0">
                <a:solidFill>
                  <a:srgbClr val="FF0000"/>
                </a:solidFill>
              </a:rPr>
              <a:t>Components</a:t>
            </a:r>
          </a:p>
        </p:txBody>
      </p:sp>
    </p:spTree>
    <p:extLst>
      <p:ext uri="{BB962C8B-B14F-4D97-AF65-F5344CB8AC3E}">
        <p14:creationId xmlns:p14="http://schemas.microsoft.com/office/powerpoint/2010/main" val="13542226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101D6D3-8F56-4CCF-B596-04D8256C22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0000" y="3018330"/>
            <a:ext cx="11052000" cy="821340"/>
          </a:xfrm>
        </p:spPr>
        <p:txBody>
          <a:bodyPr/>
          <a:lstStyle/>
          <a:p>
            <a:r>
              <a:rPr lang="en-US" sz="6000" dirty="0">
                <a:solidFill>
                  <a:srgbClr val="FF0000"/>
                </a:solidFill>
              </a:rPr>
              <a:t>Introduction Cloud Computing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27341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5720" y="377189"/>
            <a:ext cx="587311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60" dirty="0"/>
              <a:t>AWS</a:t>
            </a:r>
            <a:r>
              <a:rPr spc="-35" dirty="0"/>
              <a:t> </a:t>
            </a:r>
            <a:r>
              <a:rPr dirty="0"/>
              <a:t>Networking</a:t>
            </a:r>
            <a:r>
              <a:rPr spc="-70" dirty="0"/>
              <a:t> </a:t>
            </a:r>
            <a:r>
              <a:rPr dirty="0"/>
              <a:t>Components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34441" y="1090929"/>
            <a:ext cx="8917940" cy="33925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77135">
              <a:lnSpc>
                <a:spcPct val="100000"/>
              </a:lnSpc>
              <a:spcBef>
                <a:spcPts val="95"/>
              </a:spcBef>
            </a:pPr>
            <a:r>
              <a:rPr sz="2800" b="1" spc="-50" dirty="0">
                <a:solidFill>
                  <a:srgbClr val="313131"/>
                </a:solidFill>
                <a:latin typeface="Arial"/>
                <a:cs typeface="Arial"/>
              </a:rPr>
              <a:t>“Your</a:t>
            </a:r>
            <a:r>
              <a:rPr sz="2800" b="1" spc="-5" dirty="0">
                <a:solidFill>
                  <a:srgbClr val="313131"/>
                </a:solidFill>
                <a:latin typeface="Arial"/>
                <a:cs typeface="Arial"/>
              </a:rPr>
              <a:t> </a:t>
            </a:r>
            <a:r>
              <a:rPr sz="2800" b="1" spc="-10" dirty="0">
                <a:solidFill>
                  <a:srgbClr val="313131"/>
                </a:solidFill>
                <a:latin typeface="Arial"/>
                <a:cs typeface="Arial"/>
              </a:rPr>
              <a:t>Virtual</a:t>
            </a:r>
            <a:r>
              <a:rPr sz="2800" b="1" dirty="0">
                <a:solidFill>
                  <a:srgbClr val="313131"/>
                </a:solidFill>
                <a:latin typeface="Arial"/>
                <a:cs typeface="Arial"/>
              </a:rPr>
              <a:t> </a:t>
            </a:r>
            <a:r>
              <a:rPr sz="2800" b="1" spc="-5" dirty="0">
                <a:solidFill>
                  <a:srgbClr val="313131"/>
                </a:solidFill>
                <a:latin typeface="Arial"/>
                <a:cs typeface="Arial"/>
              </a:rPr>
              <a:t>Datacenter</a:t>
            </a:r>
            <a:r>
              <a:rPr sz="2800" b="1" spc="35" dirty="0">
                <a:solidFill>
                  <a:srgbClr val="313131"/>
                </a:solidFill>
                <a:latin typeface="Arial"/>
                <a:cs typeface="Arial"/>
              </a:rPr>
              <a:t> </a:t>
            </a:r>
            <a:r>
              <a:rPr sz="2800" b="1" spc="-5" dirty="0">
                <a:solidFill>
                  <a:srgbClr val="313131"/>
                </a:solidFill>
                <a:latin typeface="Arial"/>
                <a:cs typeface="Arial"/>
              </a:rPr>
              <a:t>in</a:t>
            </a:r>
            <a:r>
              <a:rPr sz="2800" b="1" spc="-15" dirty="0">
                <a:solidFill>
                  <a:srgbClr val="313131"/>
                </a:solidFill>
                <a:latin typeface="Arial"/>
                <a:cs typeface="Arial"/>
              </a:rPr>
              <a:t> </a:t>
            </a:r>
            <a:r>
              <a:rPr sz="2800" b="1" spc="-5" dirty="0">
                <a:solidFill>
                  <a:srgbClr val="313131"/>
                </a:solidFill>
                <a:latin typeface="Arial"/>
                <a:cs typeface="Arial"/>
              </a:rPr>
              <a:t>the</a:t>
            </a:r>
            <a:r>
              <a:rPr sz="2800" b="1" spc="20" dirty="0">
                <a:solidFill>
                  <a:srgbClr val="313131"/>
                </a:solidFill>
                <a:latin typeface="Arial"/>
                <a:cs typeface="Arial"/>
              </a:rPr>
              <a:t> </a:t>
            </a:r>
            <a:r>
              <a:rPr sz="2800" b="1" spc="-10" dirty="0">
                <a:solidFill>
                  <a:srgbClr val="313131"/>
                </a:solidFill>
                <a:latin typeface="Arial"/>
                <a:cs typeface="Arial"/>
              </a:rPr>
              <a:t>Cloud”</a:t>
            </a:r>
            <a:endParaRPr sz="28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4150" dirty="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buClr>
                <a:srgbClr val="E20512"/>
              </a:buClr>
              <a:buSzPct val="119642"/>
              <a:buFont typeface="Wingdings"/>
              <a:buChar char=""/>
              <a:tabLst>
                <a:tab pos="241300" algn="l"/>
              </a:tabLst>
            </a:pPr>
            <a:r>
              <a:rPr b="1" spc="-5" dirty="0">
                <a:solidFill>
                  <a:srgbClr val="313131"/>
                </a:solidFill>
                <a:latin typeface="Arial MT"/>
                <a:cs typeface="Arial MT"/>
              </a:rPr>
              <a:t>Essential</a:t>
            </a:r>
            <a:r>
              <a:rPr b="1" spc="-15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b="1" spc="-5" dirty="0">
                <a:solidFill>
                  <a:srgbClr val="313131"/>
                </a:solidFill>
                <a:latin typeface="Arial MT"/>
                <a:cs typeface="Arial MT"/>
              </a:rPr>
              <a:t>Components</a:t>
            </a:r>
            <a:r>
              <a:rPr spc="-5" dirty="0">
                <a:solidFill>
                  <a:srgbClr val="313131"/>
                </a:solidFill>
                <a:latin typeface="Arial MT"/>
                <a:cs typeface="Arial MT"/>
              </a:rPr>
              <a:t>:</a:t>
            </a:r>
            <a:endParaRPr dirty="0">
              <a:latin typeface="Arial MT"/>
              <a:cs typeface="Arial MT"/>
            </a:endParaRPr>
          </a:p>
          <a:p>
            <a:pPr marL="698500" lvl="1" indent="-228600">
              <a:lnSpc>
                <a:spcPct val="100000"/>
              </a:lnSpc>
              <a:spcBef>
                <a:spcPts val="395"/>
              </a:spcBef>
              <a:buClr>
                <a:srgbClr val="566BE2"/>
              </a:buClr>
              <a:buFont typeface="Calibri"/>
              <a:buChar char="-"/>
              <a:tabLst>
                <a:tab pos="697865" algn="l"/>
                <a:tab pos="698500" algn="l"/>
              </a:tabLst>
            </a:pPr>
            <a:r>
              <a:rPr spc="-5" dirty="0">
                <a:solidFill>
                  <a:srgbClr val="313131"/>
                </a:solidFill>
                <a:latin typeface="Arial MT"/>
                <a:cs typeface="Arial MT"/>
              </a:rPr>
              <a:t>Subnets</a:t>
            </a:r>
            <a:endParaRPr dirty="0">
              <a:latin typeface="Arial MT"/>
              <a:cs typeface="Arial MT"/>
            </a:endParaRPr>
          </a:p>
          <a:p>
            <a:pPr marL="698500" lvl="1" indent="-228600">
              <a:lnSpc>
                <a:spcPct val="100000"/>
              </a:lnSpc>
              <a:spcBef>
                <a:spcPts val="505"/>
              </a:spcBef>
              <a:buClr>
                <a:srgbClr val="566BE2"/>
              </a:buClr>
              <a:buFont typeface="Calibri"/>
              <a:buChar char="-"/>
              <a:tabLst>
                <a:tab pos="697865" algn="l"/>
                <a:tab pos="698500" algn="l"/>
              </a:tabLst>
            </a:pPr>
            <a:r>
              <a:rPr spc="-5" dirty="0">
                <a:solidFill>
                  <a:srgbClr val="313131"/>
                </a:solidFill>
                <a:latin typeface="Arial MT"/>
                <a:cs typeface="Arial MT"/>
              </a:rPr>
              <a:t>Route</a:t>
            </a:r>
            <a:r>
              <a:rPr spc="-65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pc="-50" dirty="0">
                <a:solidFill>
                  <a:srgbClr val="313131"/>
                </a:solidFill>
                <a:latin typeface="Arial MT"/>
                <a:cs typeface="Arial MT"/>
              </a:rPr>
              <a:t>Tables</a:t>
            </a:r>
            <a:endParaRPr dirty="0">
              <a:latin typeface="Arial MT"/>
              <a:cs typeface="Arial MT"/>
            </a:endParaRPr>
          </a:p>
          <a:p>
            <a:pPr marL="698500" lvl="1" indent="-228600">
              <a:lnSpc>
                <a:spcPct val="100000"/>
              </a:lnSpc>
              <a:spcBef>
                <a:spcPts val="495"/>
              </a:spcBef>
              <a:buClr>
                <a:srgbClr val="566BE2"/>
              </a:buClr>
              <a:buFont typeface="Calibri"/>
              <a:buChar char="-"/>
              <a:tabLst>
                <a:tab pos="697865" algn="l"/>
                <a:tab pos="698500" algn="l"/>
              </a:tabLst>
            </a:pPr>
            <a:r>
              <a:rPr spc="-5" dirty="0">
                <a:solidFill>
                  <a:srgbClr val="313131"/>
                </a:solidFill>
                <a:latin typeface="Arial MT"/>
                <a:cs typeface="Arial MT"/>
              </a:rPr>
              <a:t>Network</a:t>
            </a:r>
            <a:r>
              <a:rPr spc="-145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pc="-5" dirty="0">
                <a:solidFill>
                  <a:srgbClr val="313131"/>
                </a:solidFill>
                <a:latin typeface="Arial MT"/>
                <a:cs typeface="Arial MT"/>
              </a:rPr>
              <a:t>ACLs</a:t>
            </a:r>
            <a:endParaRPr dirty="0">
              <a:latin typeface="Arial MT"/>
              <a:cs typeface="Arial MT"/>
            </a:endParaRPr>
          </a:p>
          <a:p>
            <a:pPr marL="698500" lvl="1" indent="-228600">
              <a:lnSpc>
                <a:spcPct val="100000"/>
              </a:lnSpc>
              <a:spcBef>
                <a:spcPts val="505"/>
              </a:spcBef>
              <a:buClr>
                <a:srgbClr val="566BE2"/>
              </a:buClr>
              <a:buFont typeface="Calibri"/>
              <a:buChar char="-"/>
              <a:tabLst>
                <a:tab pos="697865" algn="l"/>
                <a:tab pos="698500" algn="l"/>
              </a:tabLst>
            </a:pPr>
            <a:r>
              <a:rPr spc="-5" dirty="0">
                <a:solidFill>
                  <a:srgbClr val="313131"/>
                </a:solidFill>
                <a:latin typeface="Arial MT"/>
                <a:cs typeface="Arial MT"/>
              </a:rPr>
              <a:t>Security</a:t>
            </a:r>
            <a:r>
              <a:rPr spc="-20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pc="-5" dirty="0">
                <a:solidFill>
                  <a:srgbClr val="313131"/>
                </a:solidFill>
                <a:latin typeface="Arial MT"/>
                <a:cs typeface="Arial MT"/>
              </a:rPr>
              <a:t>Groups</a:t>
            </a:r>
            <a:endParaRPr dirty="0">
              <a:latin typeface="Arial MT"/>
              <a:cs typeface="Arial MT"/>
            </a:endParaRPr>
          </a:p>
          <a:p>
            <a:pPr marL="698500" lvl="1" indent="-228600">
              <a:lnSpc>
                <a:spcPct val="100000"/>
              </a:lnSpc>
              <a:spcBef>
                <a:spcPts val="505"/>
              </a:spcBef>
              <a:buClr>
                <a:srgbClr val="566BE2"/>
              </a:buClr>
              <a:buFont typeface="Calibri"/>
              <a:buChar char="-"/>
              <a:tabLst>
                <a:tab pos="697865" algn="l"/>
                <a:tab pos="698500" algn="l"/>
              </a:tabLst>
            </a:pPr>
            <a:r>
              <a:rPr dirty="0">
                <a:solidFill>
                  <a:srgbClr val="313131"/>
                </a:solidFill>
                <a:latin typeface="Arial MT"/>
                <a:cs typeface="Arial MT"/>
              </a:rPr>
              <a:t>Internet</a:t>
            </a:r>
            <a:r>
              <a:rPr spc="-55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pc="-5" dirty="0">
                <a:solidFill>
                  <a:srgbClr val="313131"/>
                </a:solidFill>
                <a:latin typeface="Arial MT"/>
                <a:cs typeface="Arial MT"/>
              </a:rPr>
              <a:t>Gateways</a:t>
            </a:r>
            <a:endParaRPr dirty="0">
              <a:latin typeface="Arial MT"/>
              <a:cs typeface="Arial MT"/>
            </a:endParaRPr>
          </a:p>
          <a:p>
            <a:pPr marL="698500" lvl="1" indent="-228600">
              <a:lnSpc>
                <a:spcPct val="100000"/>
              </a:lnSpc>
              <a:spcBef>
                <a:spcPts val="490"/>
              </a:spcBef>
              <a:buClr>
                <a:srgbClr val="566BE2"/>
              </a:buClr>
              <a:buFont typeface="Calibri"/>
              <a:buChar char="-"/>
              <a:tabLst>
                <a:tab pos="697865" algn="l"/>
                <a:tab pos="698500" algn="l"/>
              </a:tabLst>
            </a:pPr>
            <a:r>
              <a:rPr spc="-65" dirty="0">
                <a:solidFill>
                  <a:srgbClr val="313131"/>
                </a:solidFill>
                <a:latin typeface="Arial MT"/>
                <a:cs typeface="Arial MT"/>
              </a:rPr>
              <a:t>NAT</a:t>
            </a:r>
            <a:r>
              <a:rPr spc="-85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dirty="0">
                <a:solidFill>
                  <a:srgbClr val="313131"/>
                </a:solidFill>
                <a:latin typeface="Arial MT"/>
                <a:cs typeface="Arial MT"/>
              </a:rPr>
              <a:t>Gateways</a:t>
            </a:r>
            <a:endParaRPr dirty="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515594" y="1800000"/>
            <a:ext cx="4900019" cy="4242614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5940" y="377189"/>
            <a:ext cx="11253470" cy="2049407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92430">
              <a:lnSpc>
                <a:spcPct val="100000"/>
              </a:lnSpc>
              <a:spcBef>
                <a:spcPts val="105"/>
              </a:spcBef>
            </a:pPr>
            <a:r>
              <a:rPr sz="3200" b="1" dirty="0">
                <a:solidFill>
                  <a:srgbClr val="E20512"/>
                </a:solidFill>
                <a:latin typeface="Arial"/>
                <a:cs typeface="Arial"/>
              </a:rPr>
              <a:t>Amazon</a:t>
            </a:r>
            <a:r>
              <a:rPr sz="3200" b="1" spc="-45" dirty="0">
                <a:solidFill>
                  <a:srgbClr val="E20512"/>
                </a:solidFill>
                <a:latin typeface="Arial"/>
                <a:cs typeface="Arial"/>
              </a:rPr>
              <a:t> </a:t>
            </a:r>
            <a:r>
              <a:rPr sz="3200" b="1" dirty="0">
                <a:solidFill>
                  <a:srgbClr val="E20512"/>
                </a:solidFill>
                <a:latin typeface="Arial"/>
                <a:cs typeface="Arial"/>
              </a:rPr>
              <a:t>VPC</a:t>
            </a:r>
            <a:r>
              <a:rPr sz="3200" b="1" spc="-5" dirty="0">
                <a:solidFill>
                  <a:srgbClr val="E20512"/>
                </a:solidFill>
                <a:latin typeface="Arial"/>
                <a:cs typeface="Arial"/>
              </a:rPr>
              <a:t> </a:t>
            </a:r>
            <a:r>
              <a:rPr sz="3200" b="1" dirty="0">
                <a:solidFill>
                  <a:srgbClr val="E20512"/>
                </a:solidFill>
                <a:latin typeface="Arial"/>
                <a:cs typeface="Arial"/>
              </a:rPr>
              <a:t>–</a:t>
            </a:r>
            <a:r>
              <a:rPr sz="3200" b="1" spc="-20" dirty="0">
                <a:solidFill>
                  <a:srgbClr val="E20512"/>
                </a:solidFill>
                <a:latin typeface="Arial"/>
                <a:cs typeface="Arial"/>
              </a:rPr>
              <a:t> </a:t>
            </a:r>
            <a:r>
              <a:rPr sz="3200" b="1" spc="-10" dirty="0">
                <a:solidFill>
                  <a:srgbClr val="E20512"/>
                </a:solidFill>
                <a:latin typeface="Arial"/>
                <a:cs typeface="Arial"/>
              </a:rPr>
              <a:t>Virtual</a:t>
            </a:r>
            <a:r>
              <a:rPr sz="3200" b="1" spc="-15" dirty="0">
                <a:solidFill>
                  <a:srgbClr val="E20512"/>
                </a:solidFill>
                <a:latin typeface="Arial"/>
                <a:cs typeface="Arial"/>
              </a:rPr>
              <a:t> </a:t>
            </a:r>
            <a:r>
              <a:rPr sz="3200" b="1" dirty="0">
                <a:solidFill>
                  <a:srgbClr val="E20512"/>
                </a:solidFill>
                <a:latin typeface="Arial"/>
                <a:cs typeface="Arial"/>
              </a:rPr>
              <a:t>Private</a:t>
            </a:r>
            <a:r>
              <a:rPr sz="3200" b="1" spc="-30" dirty="0">
                <a:solidFill>
                  <a:srgbClr val="E20512"/>
                </a:solidFill>
                <a:latin typeface="Arial"/>
                <a:cs typeface="Arial"/>
              </a:rPr>
              <a:t> </a:t>
            </a:r>
            <a:r>
              <a:rPr sz="3200" b="1" dirty="0">
                <a:solidFill>
                  <a:srgbClr val="E20512"/>
                </a:solidFill>
                <a:latin typeface="Arial"/>
                <a:cs typeface="Arial"/>
              </a:rPr>
              <a:t>Cloud</a:t>
            </a:r>
            <a:endParaRPr lang="en-US" sz="3200" b="1" dirty="0">
              <a:solidFill>
                <a:srgbClr val="E20512"/>
              </a:solidFill>
              <a:latin typeface="Arial"/>
              <a:cs typeface="Arial"/>
            </a:endParaRPr>
          </a:p>
          <a:p>
            <a:pPr marL="392430">
              <a:lnSpc>
                <a:spcPct val="100000"/>
              </a:lnSpc>
              <a:spcBef>
                <a:spcPts val="105"/>
              </a:spcBef>
            </a:pPr>
            <a:endParaRPr sz="3200" dirty="0">
              <a:latin typeface="Arial"/>
              <a:cs typeface="Arial"/>
            </a:endParaRPr>
          </a:p>
          <a:p>
            <a:pPr marL="241300" marR="5080" indent="-228600">
              <a:lnSpc>
                <a:spcPts val="3840"/>
              </a:lnSpc>
              <a:spcBef>
                <a:spcPts val="894"/>
              </a:spcBef>
              <a:buClr>
                <a:srgbClr val="E20512"/>
              </a:buClr>
              <a:buSzPct val="117187"/>
              <a:buFont typeface="Wingdings"/>
              <a:buChar char=""/>
              <a:tabLst>
                <a:tab pos="241300" algn="l"/>
              </a:tabLst>
            </a:pPr>
            <a:r>
              <a:rPr sz="2400" dirty="0">
                <a:solidFill>
                  <a:srgbClr val="313131"/>
                </a:solidFill>
                <a:latin typeface="Arial MT"/>
                <a:cs typeface="Arial MT"/>
              </a:rPr>
              <a:t>Provision</a:t>
            </a:r>
            <a:r>
              <a:rPr sz="2400" spc="-20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313131"/>
                </a:solidFill>
                <a:latin typeface="Arial MT"/>
                <a:cs typeface="Arial MT"/>
              </a:rPr>
              <a:t>a </a:t>
            </a:r>
            <a:r>
              <a:rPr sz="2400" spc="-5" dirty="0">
                <a:solidFill>
                  <a:srgbClr val="E20512"/>
                </a:solidFill>
                <a:latin typeface="Arial MT"/>
                <a:cs typeface="Arial MT"/>
              </a:rPr>
              <a:t>logically</a:t>
            </a:r>
            <a:r>
              <a:rPr sz="2400" spc="5" dirty="0">
                <a:solidFill>
                  <a:srgbClr val="E20512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E20512"/>
                </a:solidFill>
                <a:latin typeface="Arial MT"/>
                <a:cs typeface="Arial MT"/>
              </a:rPr>
              <a:t>isolated</a:t>
            </a:r>
            <a:r>
              <a:rPr sz="2400" spc="-15" dirty="0">
                <a:solidFill>
                  <a:srgbClr val="E20512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E20512"/>
                </a:solidFill>
                <a:latin typeface="Arial MT"/>
                <a:cs typeface="Arial MT"/>
              </a:rPr>
              <a:t>section</a:t>
            </a:r>
            <a:r>
              <a:rPr sz="2400" spc="-20" dirty="0">
                <a:solidFill>
                  <a:srgbClr val="E20512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313131"/>
                </a:solidFill>
                <a:latin typeface="Arial MT"/>
                <a:cs typeface="Arial MT"/>
              </a:rPr>
              <a:t>of</a:t>
            </a:r>
            <a:r>
              <a:rPr sz="2400" spc="-5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313131"/>
                </a:solidFill>
                <a:latin typeface="Arial MT"/>
                <a:cs typeface="Arial MT"/>
              </a:rPr>
              <a:t>the</a:t>
            </a:r>
            <a:r>
              <a:rPr sz="2400" spc="-190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400" spc="-40" dirty="0">
                <a:solidFill>
                  <a:srgbClr val="313131"/>
                </a:solidFill>
                <a:latin typeface="Arial MT"/>
                <a:cs typeface="Arial MT"/>
              </a:rPr>
              <a:t>AWS</a:t>
            </a:r>
            <a:r>
              <a:rPr sz="2400" spc="5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13131"/>
                </a:solidFill>
                <a:latin typeface="Arial MT"/>
                <a:cs typeface="Arial MT"/>
              </a:rPr>
              <a:t>Cloud where </a:t>
            </a:r>
            <a:r>
              <a:rPr sz="2400" spc="-875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313131"/>
                </a:solidFill>
                <a:latin typeface="Arial MT"/>
                <a:cs typeface="Arial MT"/>
              </a:rPr>
              <a:t>you can </a:t>
            </a:r>
            <a:r>
              <a:rPr sz="2400" spc="-5" dirty="0">
                <a:solidFill>
                  <a:srgbClr val="313131"/>
                </a:solidFill>
                <a:latin typeface="Arial MT"/>
                <a:cs typeface="Arial MT"/>
              </a:rPr>
              <a:t>launch </a:t>
            </a:r>
            <a:r>
              <a:rPr sz="2400" spc="-40" dirty="0">
                <a:solidFill>
                  <a:srgbClr val="313131"/>
                </a:solidFill>
                <a:latin typeface="Arial MT"/>
                <a:cs typeface="Arial MT"/>
              </a:rPr>
              <a:t>AWS </a:t>
            </a:r>
            <a:r>
              <a:rPr sz="2400" dirty="0">
                <a:solidFill>
                  <a:srgbClr val="313131"/>
                </a:solidFill>
                <a:latin typeface="Arial MT"/>
                <a:cs typeface="Arial MT"/>
              </a:rPr>
              <a:t>resources in a </a:t>
            </a:r>
            <a:r>
              <a:rPr sz="2400" spc="-5" dirty="0">
                <a:solidFill>
                  <a:srgbClr val="E20512"/>
                </a:solidFill>
                <a:latin typeface="Arial MT"/>
                <a:cs typeface="Arial MT"/>
              </a:rPr>
              <a:t>virtual </a:t>
            </a:r>
            <a:r>
              <a:rPr sz="2400" dirty="0">
                <a:solidFill>
                  <a:srgbClr val="E20512"/>
                </a:solidFill>
                <a:latin typeface="Arial MT"/>
                <a:cs typeface="Arial MT"/>
              </a:rPr>
              <a:t>network </a:t>
            </a:r>
            <a:r>
              <a:rPr sz="2400" spc="-5" dirty="0">
                <a:solidFill>
                  <a:srgbClr val="E20512"/>
                </a:solidFill>
                <a:latin typeface="Arial MT"/>
                <a:cs typeface="Arial MT"/>
              </a:rPr>
              <a:t>that </a:t>
            </a:r>
            <a:r>
              <a:rPr sz="2400" dirty="0">
                <a:solidFill>
                  <a:srgbClr val="E20512"/>
                </a:solidFill>
                <a:latin typeface="Arial MT"/>
                <a:cs typeface="Arial MT"/>
              </a:rPr>
              <a:t>you </a:t>
            </a:r>
            <a:r>
              <a:rPr sz="2400" spc="-5" dirty="0">
                <a:solidFill>
                  <a:srgbClr val="E20512"/>
                </a:solidFill>
                <a:latin typeface="Arial MT"/>
                <a:cs typeface="Arial MT"/>
              </a:rPr>
              <a:t>define.</a:t>
            </a:r>
            <a:endParaRPr sz="2400" dirty="0">
              <a:latin typeface="Arial MT"/>
              <a:cs typeface="Arial MT"/>
            </a:endParaRPr>
          </a:p>
        </p:txBody>
      </p:sp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57200" y="3305555"/>
            <a:ext cx="11379708" cy="2755392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F9D118A5-C2AF-47FB-9AB1-9F770FE1461D}"/>
              </a:ext>
            </a:extLst>
          </p:cNvPr>
          <p:cNvSpPr txBox="1">
            <a:spLocks/>
          </p:cNvSpPr>
          <p:nvPr/>
        </p:nvSpPr>
        <p:spPr>
          <a:xfrm>
            <a:off x="915720" y="377189"/>
            <a:ext cx="5530236" cy="382797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z="2400" dirty="0">
                <a:solidFill>
                  <a:srgbClr val="FF0000"/>
                </a:solidFill>
              </a:rPr>
              <a:t>Classless Inter-Domain Routing (CIDR)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632F18A-CB9D-40CA-93A8-609E47683C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8044" y="1443181"/>
            <a:ext cx="5876132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97B0B5F-479E-44A8-AE82-7AAC0E0362B9}"/>
              </a:ext>
            </a:extLst>
          </p:cNvPr>
          <p:cNvSpPr txBox="1"/>
          <p:nvPr/>
        </p:nvSpPr>
        <p:spPr>
          <a:xfrm>
            <a:off x="915720" y="1738489"/>
            <a:ext cx="404469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CIDR is a standard set of IPs used to </a:t>
            </a:r>
          </a:p>
          <a:p>
            <a:r>
              <a:rPr lang="en-US" dirty="0"/>
              <a:t>identify and distribute resources </a:t>
            </a:r>
          </a:p>
          <a:p>
            <a:r>
              <a:rPr lang="en-US" dirty="0"/>
              <a:t>(ex: EC2) in the network</a:t>
            </a:r>
          </a:p>
        </p:txBody>
      </p:sp>
    </p:spTree>
    <p:extLst>
      <p:ext uri="{BB962C8B-B14F-4D97-AF65-F5344CB8AC3E}">
        <p14:creationId xmlns:p14="http://schemas.microsoft.com/office/powerpoint/2010/main" val="15219162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48741" y="783589"/>
            <a:ext cx="1403350" cy="382797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400" spc="-5" dirty="0"/>
              <a:t>Subnet</a:t>
            </a:r>
            <a:endParaRPr spc="-5" dirty="0"/>
          </a:p>
        </p:txBody>
      </p:sp>
      <p:sp>
        <p:nvSpPr>
          <p:cNvPr id="3" name="object 3"/>
          <p:cNvSpPr txBox="1"/>
          <p:nvPr/>
        </p:nvSpPr>
        <p:spPr>
          <a:xfrm>
            <a:off x="548741" y="1600580"/>
            <a:ext cx="5075555" cy="12490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marR="34925" indent="-457200">
              <a:lnSpc>
                <a:spcPct val="100000"/>
              </a:lnSpc>
              <a:spcBef>
                <a:spcPts val="100"/>
              </a:spcBef>
              <a:buClr>
                <a:srgbClr val="E20512"/>
              </a:buClr>
              <a:buSzPct val="118750"/>
              <a:buChar char="•"/>
              <a:tabLst>
                <a:tab pos="469265" algn="l"/>
                <a:tab pos="469900" algn="l"/>
              </a:tabLst>
            </a:pPr>
            <a:r>
              <a:rPr spc="-80" dirty="0">
                <a:solidFill>
                  <a:srgbClr val="313131"/>
                </a:solidFill>
                <a:latin typeface="Arial MT"/>
                <a:cs typeface="Arial MT"/>
              </a:rPr>
              <a:t>You</a:t>
            </a:r>
            <a:r>
              <a:rPr spc="-5" dirty="0">
                <a:solidFill>
                  <a:srgbClr val="313131"/>
                </a:solidFill>
                <a:latin typeface="Arial MT"/>
                <a:cs typeface="Arial MT"/>
              </a:rPr>
              <a:t> can</a:t>
            </a:r>
            <a:r>
              <a:rPr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pc="-5" dirty="0">
                <a:solidFill>
                  <a:srgbClr val="313131"/>
                </a:solidFill>
                <a:latin typeface="Arial MT"/>
                <a:cs typeface="Arial MT"/>
              </a:rPr>
              <a:t>add</a:t>
            </a:r>
            <a:r>
              <a:rPr spc="5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pc="-5" dirty="0">
                <a:solidFill>
                  <a:srgbClr val="313131"/>
                </a:solidFill>
                <a:latin typeface="Arial MT"/>
                <a:cs typeface="Arial MT"/>
              </a:rPr>
              <a:t>one</a:t>
            </a:r>
            <a:r>
              <a:rPr spc="-10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pc="-5" dirty="0">
                <a:solidFill>
                  <a:srgbClr val="313131"/>
                </a:solidFill>
                <a:latin typeface="Arial MT"/>
                <a:cs typeface="Arial MT"/>
              </a:rPr>
              <a:t>or</a:t>
            </a:r>
            <a:r>
              <a:rPr spc="5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dirty="0">
                <a:solidFill>
                  <a:srgbClr val="313131"/>
                </a:solidFill>
                <a:latin typeface="Arial MT"/>
                <a:cs typeface="Arial MT"/>
              </a:rPr>
              <a:t>more</a:t>
            </a:r>
            <a:r>
              <a:rPr spc="-15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pc="-5" dirty="0">
                <a:solidFill>
                  <a:srgbClr val="313131"/>
                </a:solidFill>
                <a:latin typeface="Arial MT"/>
                <a:cs typeface="Arial MT"/>
              </a:rPr>
              <a:t>subnets </a:t>
            </a:r>
            <a:r>
              <a:rPr spc="-650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pc="-5" dirty="0">
                <a:solidFill>
                  <a:srgbClr val="313131"/>
                </a:solidFill>
                <a:latin typeface="Arial MT"/>
                <a:cs typeface="Arial MT"/>
              </a:rPr>
              <a:t>in</a:t>
            </a:r>
            <a:r>
              <a:rPr spc="-15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pc="-5" dirty="0">
                <a:solidFill>
                  <a:srgbClr val="313131"/>
                </a:solidFill>
                <a:latin typeface="Arial MT"/>
                <a:cs typeface="Arial MT"/>
              </a:rPr>
              <a:t>each</a:t>
            </a:r>
            <a:r>
              <a:rPr spc="-120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pc="-10" dirty="0">
                <a:solidFill>
                  <a:srgbClr val="313131"/>
                </a:solidFill>
                <a:latin typeface="Arial MT"/>
                <a:cs typeface="Arial MT"/>
              </a:rPr>
              <a:t>Availability</a:t>
            </a:r>
            <a:r>
              <a:rPr spc="35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pc="-5" dirty="0">
                <a:solidFill>
                  <a:srgbClr val="313131"/>
                </a:solidFill>
                <a:latin typeface="Arial MT"/>
                <a:cs typeface="Arial MT"/>
              </a:rPr>
              <a:t>Zone</a:t>
            </a:r>
            <a:endParaRPr dirty="0">
              <a:latin typeface="Arial MT"/>
              <a:cs typeface="Arial MT"/>
            </a:endParaRPr>
          </a:p>
          <a:p>
            <a:pPr marL="469900" marR="5080" indent="-457200">
              <a:lnSpc>
                <a:spcPct val="100000"/>
              </a:lnSpc>
              <a:spcBef>
                <a:spcPts val="1000"/>
              </a:spcBef>
              <a:buClr>
                <a:srgbClr val="E20512"/>
              </a:buClr>
              <a:buSzPct val="118750"/>
              <a:buChar char="•"/>
              <a:tabLst>
                <a:tab pos="469265" algn="l"/>
                <a:tab pos="469900" algn="l"/>
              </a:tabLst>
            </a:pPr>
            <a:r>
              <a:rPr spc="-5" dirty="0">
                <a:solidFill>
                  <a:srgbClr val="313131"/>
                </a:solidFill>
                <a:latin typeface="Arial MT"/>
                <a:cs typeface="Arial MT"/>
              </a:rPr>
              <a:t>Subnets</a:t>
            </a:r>
            <a:r>
              <a:rPr spc="5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pc="-5" dirty="0">
                <a:solidFill>
                  <a:srgbClr val="313131"/>
                </a:solidFill>
                <a:latin typeface="Arial MT"/>
                <a:cs typeface="Arial MT"/>
              </a:rPr>
              <a:t>are</a:t>
            </a:r>
            <a:r>
              <a:rPr spc="-15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pc="-5" dirty="0">
                <a:solidFill>
                  <a:srgbClr val="313131"/>
                </a:solidFill>
                <a:latin typeface="Arial MT"/>
                <a:cs typeface="Arial MT"/>
              </a:rPr>
              <a:t>allocated</a:t>
            </a:r>
            <a:r>
              <a:rPr spc="25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pc="-5" dirty="0">
                <a:solidFill>
                  <a:srgbClr val="313131"/>
                </a:solidFill>
                <a:latin typeface="Arial MT"/>
                <a:cs typeface="Arial MT"/>
              </a:rPr>
              <a:t>as</a:t>
            </a:r>
            <a:r>
              <a:rPr spc="-15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pc="-5" dirty="0">
                <a:solidFill>
                  <a:srgbClr val="313131"/>
                </a:solidFill>
                <a:latin typeface="Arial MT"/>
                <a:cs typeface="Arial MT"/>
              </a:rPr>
              <a:t>a </a:t>
            </a:r>
            <a:r>
              <a:rPr dirty="0">
                <a:solidFill>
                  <a:srgbClr val="313131"/>
                </a:solidFill>
                <a:latin typeface="Arial MT"/>
                <a:cs typeface="Arial MT"/>
              </a:rPr>
              <a:t>subset </a:t>
            </a:r>
            <a:r>
              <a:rPr spc="-655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dirty="0">
                <a:solidFill>
                  <a:srgbClr val="313131"/>
                </a:solidFill>
                <a:latin typeface="Arial MT"/>
                <a:cs typeface="Arial MT"/>
              </a:rPr>
              <a:t>of</a:t>
            </a:r>
            <a:r>
              <a:rPr spc="-5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dirty="0">
                <a:solidFill>
                  <a:srgbClr val="313131"/>
                </a:solidFill>
                <a:latin typeface="Arial MT"/>
                <a:cs typeface="Arial MT"/>
              </a:rPr>
              <a:t>the</a:t>
            </a:r>
            <a:r>
              <a:rPr spc="-15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pc="-5" dirty="0">
                <a:solidFill>
                  <a:srgbClr val="313131"/>
                </a:solidFill>
                <a:latin typeface="Arial MT"/>
                <a:cs typeface="Arial MT"/>
              </a:rPr>
              <a:t>VPC</a:t>
            </a:r>
            <a:r>
              <a:rPr spc="5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pc="-5" dirty="0">
                <a:solidFill>
                  <a:srgbClr val="313131"/>
                </a:solidFill>
                <a:latin typeface="Arial MT"/>
                <a:cs typeface="Arial MT"/>
              </a:rPr>
              <a:t>CIDR</a:t>
            </a:r>
            <a:r>
              <a:rPr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pc="-5" dirty="0">
                <a:solidFill>
                  <a:srgbClr val="313131"/>
                </a:solidFill>
                <a:latin typeface="Arial MT"/>
                <a:cs typeface="Arial MT"/>
              </a:rPr>
              <a:t>range</a:t>
            </a:r>
            <a:endParaRPr dirty="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763767" y="1574291"/>
            <a:ext cx="6315455" cy="3989832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29400" y="675131"/>
            <a:ext cx="5536692" cy="590397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01393" y="292975"/>
            <a:ext cx="464566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/>
              <a:t>Subnet</a:t>
            </a:r>
            <a:r>
              <a:rPr sz="2400" spc="-35" dirty="0"/>
              <a:t> </a:t>
            </a:r>
            <a:r>
              <a:rPr sz="2400" dirty="0"/>
              <a:t>and</a:t>
            </a:r>
            <a:r>
              <a:rPr sz="2400" spc="-30" dirty="0"/>
              <a:t> </a:t>
            </a:r>
            <a:r>
              <a:rPr sz="2400" dirty="0"/>
              <a:t>Route</a:t>
            </a:r>
            <a:r>
              <a:rPr sz="2400" spc="-45" dirty="0"/>
              <a:t> </a:t>
            </a:r>
            <a:r>
              <a:rPr sz="2400" spc="-50" dirty="0"/>
              <a:t>Table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04038" y="1059306"/>
            <a:ext cx="6400800" cy="308225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marR="658495" indent="-343535">
              <a:lnSpc>
                <a:spcPct val="100000"/>
              </a:lnSpc>
              <a:spcBef>
                <a:spcPts val="95"/>
              </a:spcBef>
              <a:buClr>
                <a:srgbClr val="E20512"/>
              </a:buClr>
              <a:buSzPct val="120000"/>
              <a:buChar char="•"/>
              <a:tabLst>
                <a:tab pos="355600" algn="l"/>
                <a:tab pos="356235" algn="l"/>
              </a:tabLst>
            </a:pPr>
            <a:r>
              <a:rPr spc="-5" dirty="0">
                <a:solidFill>
                  <a:srgbClr val="313131"/>
                </a:solidFill>
                <a:latin typeface="Arial MT"/>
                <a:cs typeface="Arial MT"/>
              </a:rPr>
              <a:t>Each subnet can have</a:t>
            </a:r>
            <a:r>
              <a:rPr spc="5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pc="-5" dirty="0">
                <a:solidFill>
                  <a:srgbClr val="313131"/>
                </a:solidFill>
                <a:latin typeface="Arial MT"/>
                <a:cs typeface="Arial MT"/>
              </a:rPr>
              <a:t>a</a:t>
            </a:r>
            <a:r>
              <a:rPr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pc="-5" dirty="0">
                <a:solidFill>
                  <a:srgbClr val="313131"/>
                </a:solidFill>
                <a:latin typeface="Arial MT"/>
                <a:cs typeface="Arial MT"/>
              </a:rPr>
              <a:t>unique</a:t>
            </a:r>
            <a:r>
              <a:rPr spc="-20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pc="-5" dirty="0">
                <a:solidFill>
                  <a:srgbClr val="313131"/>
                </a:solidFill>
                <a:latin typeface="Arial MT"/>
                <a:cs typeface="Arial MT"/>
              </a:rPr>
              <a:t>Route </a:t>
            </a:r>
            <a:r>
              <a:rPr spc="-680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pc="-60" dirty="0">
                <a:solidFill>
                  <a:srgbClr val="313131"/>
                </a:solidFill>
                <a:latin typeface="Arial MT"/>
                <a:cs typeface="Arial MT"/>
              </a:rPr>
              <a:t>Table</a:t>
            </a:r>
            <a:endParaRPr dirty="0">
              <a:latin typeface="Arial MT"/>
              <a:cs typeface="Arial MT"/>
            </a:endParaRPr>
          </a:p>
          <a:p>
            <a:pPr marL="355600" marR="224154" indent="-343535">
              <a:lnSpc>
                <a:spcPct val="100000"/>
              </a:lnSpc>
              <a:spcBef>
                <a:spcPts val="994"/>
              </a:spcBef>
              <a:buClr>
                <a:srgbClr val="E20512"/>
              </a:buClr>
              <a:buSzPct val="120000"/>
              <a:buChar char="•"/>
              <a:tabLst>
                <a:tab pos="355600" algn="l"/>
                <a:tab pos="356235" algn="l"/>
              </a:tabLst>
            </a:pPr>
            <a:r>
              <a:rPr spc="-5" dirty="0">
                <a:solidFill>
                  <a:srgbClr val="313131"/>
                </a:solidFill>
                <a:latin typeface="Arial MT"/>
                <a:cs typeface="Arial MT"/>
              </a:rPr>
              <a:t>Route</a:t>
            </a:r>
            <a:r>
              <a:rPr spc="-45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pc="-50" dirty="0">
                <a:solidFill>
                  <a:srgbClr val="313131"/>
                </a:solidFill>
                <a:latin typeface="Arial MT"/>
                <a:cs typeface="Arial MT"/>
              </a:rPr>
              <a:t>Tables</a:t>
            </a:r>
            <a:r>
              <a:rPr spc="-10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pc="-5" dirty="0">
                <a:solidFill>
                  <a:srgbClr val="313131"/>
                </a:solidFill>
                <a:latin typeface="Arial MT"/>
                <a:cs typeface="Arial MT"/>
              </a:rPr>
              <a:t>direct</a:t>
            </a:r>
            <a:r>
              <a:rPr spc="15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pc="-10" dirty="0">
                <a:solidFill>
                  <a:srgbClr val="313131"/>
                </a:solidFill>
                <a:latin typeface="Arial MT"/>
                <a:cs typeface="Arial MT"/>
              </a:rPr>
              <a:t>traffic</a:t>
            </a:r>
            <a:r>
              <a:rPr spc="25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pc="-5" dirty="0">
                <a:solidFill>
                  <a:srgbClr val="313131"/>
                </a:solidFill>
                <a:latin typeface="Arial MT"/>
                <a:cs typeface="Arial MT"/>
              </a:rPr>
              <a:t>out </a:t>
            </a:r>
            <a:r>
              <a:rPr dirty="0">
                <a:solidFill>
                  <a:srgbClr val="313131"/>
                </a:solidFill>
                <a:latin typeface="Arial MT"/>
                <a:cs typeface="Arial MT"/>
              </a:rPr>
              <a:t>of</a:t>
            </a:r>
            <a:r>
              <a:rPr spc="-5" dirty="0">
                <a:solidFill>
                  <a:srgbClr val="313131"/>
                </a:solidFill>
                <a:latin typeface="Arial MT"/>
                <a:cs typeface="Arial MT"/>
              </a:rPr>
              <a:t> the</a:t>
            </a:r>
            <a:r>
              <a:rPr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pc="-5" dirty="0">
                <a:solidFill>
                  <a:srgbClr val="313131"/>
                </a:solidFill>
                <a:latin typeface="Arial MT"/>
                <a:cs typeface="Arial MT"/>
              </a:rPr>
              <a:t>VPC, </a:t>
            </a:r>
            <a:r>
              <a:rPr spc="-680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pc="-5" dirty="0">
                <a:solidFill>
                  <a:srgbClr val="313131"/>
                </a:solidFill>
                <a:latin typeface="Arial MT"/>
                <a:cs typeface="Arial MT"/>
              </a:rPr>
              <a:t>towards:</a:t>
            </a:r>
            <a:endParaRPr dirty="0">
              <a:latin typeface="Arial MT"/>
              <a:cs typeface="Arial MT"/>
            </a:endParaRPr>
          </a:p>
          <a:p>
            <a:pPr marL="698500" lvl="1" indent="-229235">
              <a:lnSpc>
                <a:spcPct val="100000"/>
              </a:lnSpc>
              <a:spcBef>
                <a:spcPts val="505"/>
              </a:spcBef>
              <a:buClr>
                <a:srgbClr val="566BE2"/>
              </a:buClr>
              <a:buFont typeface="Calibri"/>
              <a:buChar char="-"/>
              <a:tabLst>
                <a:tab pos="698500" algn="l"/>
                <a:tab pos="699135" algn="l"/>
              </a:tabLst>
            </a:pPr>
            <a:r>
              <a:rPr spc="-5" dirty="0">
                <a:solidFill>
                  <a:srgbClr val="313131"/>
                </a:solidFill>
                <a:latin typeface="Arial MT"/>
                <a:cs typeface="Arial MT"/>
              </a:rPr>
              <a:t>Internet</a:t>
            </a:r>
            <a:r>
              <a:rPr spc="-10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pc="-5" dirty="0">
                <a:solidFill>
                  <a:srgbClr val="313131"/>
                </a:solidFill>
                <a:latin typeface="Arial MT"/>
                <a:cs typeface="Arial MT"/>
              </a:rPr>
              <a:t>Gateway</a:t>
            </a:r>
            <a:endParaRPr dirty="0">
              <a:latin typeface="Arial MT"/>
              <a:cs typeface="Arial MT"/>
            </a:endParaRPr>
          </a:p>
          <a:p>
            <a:pPr marL="698500" lvl="1" indent="-229235">
              <a:lnSpc>
                <a:spcPct val="100000"/>
              </a:lnSpc>
              <a:spcBef>
                <a:spcPts val="495"/>
              </a:spcBef>
              <a:buClr>
                <a:srgbClr val="566BE2"/>
              </a:buClr>
              <a:buFont typeface="Calibri"/>
              <a:buChar char="-"/>
              <a:tabLst>
                <a:tab pos="698500" algn="l"/>
                <a:tab pos="699135" algn="l"/>
              </a:tabLst>
            </a:pPr>
            <a:r>
              <a:rPr spc="-10" dirty="0">
                <a:solidFill>
                  <a:srgbClr val="313131"/>
                </a:solidFill>
                <a:latin typeface="Arial MT"/>
                <a:cs typeface="Arial MT"/>
              </a:rPr>
              <a:t>Virtual</a:t>
            </a:r>
            <a:r>
              <a:rPr spc="-15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pc="-5" dirty="0">
                <a:solidFill>
                  <a:srgbClr val="313131"/>
                </a:solidFill>
                <a:latin typeface="Arial MT"/>
                <a:cs typeface="Arial MT"/>
              </a:rPr>
              <a:t>Private</a:t>
            </a:r>
            <a:r>
              <a:rPr spc="-15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pc="-5" dirty="0">
                <a:solidFill>
                  <a:srgbClr val="313131"/>
                </a:solidFill>
                <a:latin typeface="Arial MT"/>
                <a:cs typeface="Arial MT"/>
              </a:rPr>
              <a:t>Gateway</a:t>
            </a:r>
            <a:endParaRPr dirty="0">
              <a:latin typeface="Arial MT"/>
              <a:cs typeface="Arial MT"/>
            </a:endParaRPr>
          </a:p>
          <a:p>
            <a:pPr marL="698500" lvl="1" indent="-229235">
              <a:lnSpc>
                <a:spcPct val="100000"/>
              </a:lnSpc>
              <a:spcBef>
                <a:spcPts val="505"/>
              </a:spcBef>
              <a:buClr>
                <a:srgbClr val="566BE2"/>
              </a:buClr>
              <a:buFont typeface="Calibri"/>
              <a:buChar char="-"/>
              <a:tabLst>
                <a:tab pos="698500" algn="l"/>
                <a:tab pos="699135" algn="l"/>
              </a:tabLst>
            </a:pPr>
            <a:r>
              <a:rPr spc="-5" dirty="0">
                <a:solidFill>
                  <a:srgbClr val="313131"/>
                </a:solidFill>
                <a:latin typeface="Arial MT"/>
                <a:cs typeface="Arial MT"/>
              </a:rPr>
              <a:t>VPC</a:t>
            </a:r>
            <a:r>
              <a:rPr spc="-35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pc="-5" dirty="0">
                <a:solidFill>
                  <a:srgbClr val="313131"/>
                </a:solidFill>
                <a:latin typeface="Arial MT"/>
                <a:cs typeface="Arial MT"/>
              </a:rPr>
              <a:t>Endpoints</a:t>
            </a:r>
            <a:endParaRPr dirty="0">
              <a:latin typeface="Arial MT"/>
              <a:cs typeface="Arial MT"/>
            </a:endParaRPr>
          </a:p>
          <a:p>
            <a:pPr marL="698500" lvl="1" indent="-229235">
              <a:lnSpc>
                <a:spcPct val="100000"/>
              </a:lnSpc>
              <a:spcBef>
                <a:spcPts val="505"/>
              </a:spcBef>
              <a:buClr>
                <a:srgbClr val="566BE2"/>
              </a:buClr>
              <a:buFont typeface="Calibri"/>
              <a:buChar char="-"/>
              <a:tabLst>
                <a:tab pos="698500" algn="l"/>
                <a:tab pos="699135" algn="l"/>
              </a:tabLst>
            </a:pPr>
            <a:r>
              <a:rPr spc="-5" dirty="0">
                <a:solidFill>
                  <a:srgbClr val="313131"/>
                </a:solidFill>
                <a:latin typeface="Arial MT"/>
                <a:cs typeface="Arial MT"/>
              </a:rPr>
              <a:t>Direct</a:t>
            </a:r>
            <a:r>
              <a:rPr spc="-25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pc="-5" dirty="0">
                <a:solidFill>
                  <a:srgbClr val="313131"/>
                </a:solidFill>
                <a:latin typeface="Arial MT"/>
                <a:cs typeface="Arial MT"/>
              </a:rPr>
              <a:t>Connect</a:t>
            </a:r>
            <a:endParaRPr dirty="0">
              <a:latin typeface="Arial MT"/>
              <a:cs typeface="Arial MT"/>
            </a:endParaRPr>
          </a:p>
          <a:p>
            <a:pPr marL="698500" lvl="1" indent="-229235">
              <a:lnSpc>
                <a:spcPct val="100000"/>
              </a:lnSpc>
              <a:spcBef>
                <a:spcPts val="490"/>
              </a:spcBef>
              <a:buClr>
                <a:srgbClr val="566BE2"/>
              </a:buClr>
              <a:buFont typeface="Calibri"/>
              <a:buChar char="-"/>
              <a:tabLst>
                <a:tab pos="698500" algn="l"/>
                <a:tab pos="699135" algn="l"/>
              </a:tabLst>
            </a:pPr>
            <a:r>
              <a:rPr spc="-5" dirty="0">
                <a:solidFill>
                  <a:srgbClr val="313131"/>
                </a:solidFill>
                <a:latin typeface="Arial MT"/>
                <a:cs typeface="Arial MT"/>
              </a:rPr>
              <a:t>VPC</a:t>
            </a:r>
            <a:r>
              <a:rPr spc="-40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pc="-5" dirty="0">
                <a:solidFill>
                  <a:srgbClr val="313131"/>
                </a:solidFill>
                <a:latin typeface="Arial MT"/>
                <a:cs typeface="Arial MT"/>
              </a:rPr>
              <a:t>Peering</a:t>
            </a:r>
            <a:endParaRPr dirty="0">
              <a:latin typeface="Arial MT"/>
              <a:cs typeface="Arial MT"/>
            </a:endParaRPr>
          </a:p>
          <a:p>
            <a:pPr marL="355600" marR="5080" indent="-343535">
              <a:lnSpc>
                <a:spcPct val="100000"/>
              </a:lnSpc>
              <a:spcBef>
                <a:spcPts val="994"/>
              </a:spcBef>
              <a:buClr>
                <a:srgbClr val="E20512"/>
              </a:buClr>
              <a:buSzPct val="120000"/>
              <a:buChar char="•"/>
              <a:tabLst>
                <a:tab pos="355600" algn="l"/>
                <a:tab pos="356235" algn="l"/>
              </a:tabLst>
            </a:pPr>
            <a:r>
              <a:rPr spc="-5" dirty="0">
                <a:solidFill>
                  <a:srgbClr val="313131"/>
                </a:solidFill>
                <a:latin typeface="Arial MT"/>
                <a:cs typeface="Arial MT"/>
              </a:rPr>
              <a:t>Subnets </a:t>
            </a:r>
            <a:r>
              <a:rPr spc="-10" dirty="0">
                <a:solidFill>
                  <a:srgbClr val="313131"/>
                </a:solidFill>
                <a:latin typeface="Arial MT"/>
                <a:cs typeface="Arial MT"/>
              </a:rPr>
              <a:t>are</a:t>
            </a:r>
            <a:r>
              <a:rPr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pc="-5" dirty="0">
                <a:solidFill>
                  <a:srgbClr val="313131"/>
                </a:solidFill>
                <a:latin typeface="Arial MT"/>
                <a:cs typeface="Arial MT"/>
              </a:rPr>
              <a:t>named</a:t>
            </a:r>
            <a:r>
              <a:rPr spc="5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pc="-5" dirty="0">
                <a:solidFill>
                  <a:srgbClr val="313131"/>
                </a:solidFill>
                <a:latin typeface="Arial MT"/>
                <a:cs typeface="Arial MT"/>
              </a:rPr>
              <a:t>“Public</a:t>
            </a:r>
            <a:r>
              <a:rPr spc="5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pc="-5" dirty="0">
                <a:solidFill>
                  <a:srgbClr val="313131"/>
                </a:solidFill>
                <a:latin typeface="Arial MT"/>
                <a:cs typeface="Arial MT"/>
              </a:rPr>
              <a:t>Subnets” </a:t>
            </a:r>
            <a:r>
              <a:rPr spc="-10" dirty="0">
                <a:solidFill>
                  <a:srgbClr val="313131"/>
                </a:solidFill>
                <a:latin typeface="Arial MT"/>
                <a:cs typeface="Arial MT"/>
              </a:rPr>
              <a:t>when </a:t>
            </a:r>
            <a:r>
              <a:rPr spc="-680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pc="-5" dirty="0">
                <a:solidFill>
                  <a:srgbClr val="313131"/>
                </a:solidFill>
                <a:latin typeface="Arial MT"/>
                <a:cs typeface="Arial MT"/>
              </a:rPr>
              <a:t>connected</a:t>
            </a:r>
            <a:r>
              <a:rPr spc="-10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pc="-5" dirty="0">
                <a:solidFill>
                  <a:srgbClr val="313131"/>
                </a:solidFill>
                <a:latin typeface="Arial MT"/>
                <a:cs typeface="Arial MT"/>
              </a:rPr>
              <a:t>to</a:t>
            </a:r>
            <a:r>
              <a:rPr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pc="-5" dirty="0">
                <a:solidFill>
                  <a:srgbClr val="313131"/>
                </a:solidFill>
                <a:latin typeface="Arial MT"/>
                <a:cs typeface="Arial MT"/>
              </a:rPr>
              <a:t>an</a:t>
            </a:r>
            <a:r>
              <a:rPr dirty="0">
                <a:solidFill>
                  <a:srgbClr val="313131"/>
                </a:solidFill>
                <a:latin typeface="Arial MT"/>
                <a:cs typeface="Arial MT"/>
              </a:rPr>
              <a:t> Internet</a:t>
            </a:r>
            <a:r>
              <a:rPr spc="-10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pc="-5" dirty="0">
                <a:solidFill>
                  <a:srgbClr val="313131"/>
                </a:solidFill>
                <a:latin typeface="Arial MT"/>
                <a:cs typeface="Arial MT"/>
              </a:rPr>
              <a:t>Gateway</a:t>
            </a:r>
            <a:endParaRPr dirty="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3860" y="675131"/>
            <a:ext cx="3299460" cy="382797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400" dirty="0"/>
              <a:t>Internet</a:t>
            </a:r>
            <a:r>
              <a:rPr sz="2400" spc="-105" dirty="0"/>
              <a:t> </a:t>
            </a:r>
            <a:r>
              <a:rPr sz="2400" dirty="0"/>
              <a:t>Gateway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48792" y="2249550"/>
            <a:ext cx="5963920" cy="75597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69900" marR="723900" indent="-457200">
              <a:lnSpc>
                <a:spcPct val="100000"/>
              </a:lnSpc>
              <a:spcBef>
                <a:spcPts val="1000"/>
              </a:spcBef>
              <a:buClr>
                <a:srgbClr val="E20512"/>
              </a:buClr>
              <a:buSzPct val="120000"/>
              <a:buChar char="•"/>
              <a:tabLst>
                <a:tab pos="469265" algn="l"/>
                <a:tab pos="469900" algn="l"/>
              </a:tabLst>
            </a:pPr>
            <a:r>
              <a:rPr sz="2000" spc="-5" dirty="0">
                <a:solidFill>
                  <a:srgbClr val="313131"/>
                </a:solidFill>
                <a:latin typeface="Arial MT"/>
                <a:cs typeface="Arial MT"/>
              </a:rPr>
              <a:t>Connect your VPC Subnets to </a:t>
            </a:r>
            <a:r>
              <a:rPr sz="2000" dirty="0">
                <a:solidFill>
                  <a:srgbClr val="313131"/>
                </a:solidFill>
                <a:latin typeface="Arial MT"/>
                <a:cs typeface="Arial MT"/>
              </a:rPr>
              <a:t>the </a:t>
            </a:r>
            <a:r>
              <a:rPr sz="2000" spc="-680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313131"/>
                </a:solidFill>
                <a:latin typeface="Arial MT"/>
                <a:cs typeface="Arial MT"/>
              </a:rPr>
              <a:t>Internet</a:t>
            </a:r>
            <a:endParaRPr sz="2000" dirty="0">
              <a:latin typeface="Arial MT"/>
              <a:cs typeface="Arial MT"/>
            </a:endParaRPr>
          </a:p>
          <a:p>
            <a:pPr marL="469900" indent="-457200">
              <a:lnSpc>
                <a:spcPct val="100000"/>
              </a:lnSpc>
              <a:spcBef>
                <a:spcPts val="994"/>
              </a:spcBef>
              <a:buClr>
                <a:srgbClr val="E20512"/>
              </a:buClr>
              <a:buSzPct val="120000"/>
              <a:buChar char="•"/>
              <a:tabLst>
                <a:tab pos="469265" algn="l"/>
                <a:tab pos="469900" algn="l"/>
              </a:tabLst>
            </a:pPr>
            <a:r>
              <a:rPr sz="2000" spc="-5" dirty="0">
                <a:solidFill>
                  <a:srgbClr val="313131"/>
                </a:solidFill>
                <a:latin typeface="Arial MT"/>
                <a:cs typeface="Arial MT"/>
              </a:rPr>
              <a:t>Must</a:t>
            </a:r>
            <a:r>
              <a:rPr sz="2000" spc="10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313131"/>
                </a:solidFill>
                <a:latin typeface="Arial MT"/>
                <a:cs typeface="Arial MT"/>
              </a:rPr>
              <a:t>be</a:t>
            </a:r>
            <a:r>
              <a:rPr sz="2000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313131"/>
                </a:solidFill>
                <a:latin typeface="Arial MT"/>
                <a:cs typeface="Arial MT"/>
              </a:rPr>
              <a:t>referenced</a:t>
            </a:r>
            <a:r>
              <a:rPr sz="2000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313131"/>
                </a:solidFill>
                <a:latin typeface="Arial MT"/>
                <a:cs typeface="Arial MT"/>
              </a:rPr>
              <a:t>on the</a:t>
            </a:r>
            <a:r>
              <a:rPr sz="2000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313131"/>
                </a:solidFill>
                <a:latin typeface="Arial MT"/>
                <a:cs typeface="Arial MT"/>
              </a:rPr>
              <a:t>Route</a:t>
            </a:r>
            <a:r>
              <a:rPr sz="2000" spc="-50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spc="-60" dirty="0">
                <a:solidFill>
                  <a:srgbClr val="313131"/>
                </a:solidFill>
                <a:latin typeface="Arial MT"/>
                <a:cs typeface="Arial MT"/>
              </a:rPr>
              <a:t>Table</a:t>
            </a:r>
            <a:endParaRPr sz="2000" dirty="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159752" y="675131"/>
            <a:ext cx="4321048" cy="5217669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65372" y="634817"/>
            <a:ext cx="3547745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/>
              <a:t>Elastic</a:t>
            </a:r>
            <a:r>
              <a:rPr sz="2400" spc="-60" dirty="0"/>
              <a:t> </a:t>
            </a:r>
            <a:r>
              <a:rPr sz="2400" dirty="0"/>
              <a:t>IP</a:t>
            </a:r>
            <a:r>
              <a:rPr sz="2400" spc="-200" dirty="0"/>
              <a:t> </a:t>
            </a:r>
            <a:r>
              <a:rPr sz="2400" dirty="0"/>
              <a:t>Address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85115" y="2174239"/>
            <a:ext cx="6143625" cy="211532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69900" marR="197485" indent="-457200">
              <a:lnSpc>
                <a:spcPct val="100000"/>
              </a:lnSpc>
              <a:spcBef>
                <a:spcPts val="95"/>
              </a:spcBef>
              <a:buClr>
                <a:srgbClr val="E20512"/>
              </a:buClr>
              <a:buSzPct val="120000"/>
              <a:buChar char="•"/>
              <a:tabLst>
                <a:tab pos="469265" algn="l"/>
                <a:tab pos="469900" algn="l"/>
              </a:tabLst>
            </a:pPr>
            <a:r>
              <a:rPr sz="2000" spc="-5" dirty="0">
                <a:solidFill>
                  <a:srgbClr val="313131"/>
                </a:solidFill>
                <a:latin typeface="Arial MT"/>
                <a:cs typeface="Arial MT"/>
              </a:rPr>
              <a:t>Static,</a:t>
            </a:r>
            <a:r>
              <a:rPr sz="2000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313131"/>
                </a:solidFill>
                <a:latin typeface="Arial MT"/>
                <a:cs typeface="Arial MT"/>
              </a:rPr>
              <a:t>Public IPv4</a:t>
            </a:r>
            <a:r>
              <a:rPr sz="2000" spc="15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313131"/>
                </a:solidFill>
                <a:latin typeface="Arial MT"/>
                <a:cs typeface="Arial MT"/>
              </a:rPr>
              <a:t>address,</a:t>
            </a:r>
            <a:r>
              <a:rPr sz="2000" spc="25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313131"/>
                </a:solidFill>
                <a:latin typeface="Arial MT"/>
                <a:cs typeface="Arial MT"/>
              </a:rPr>
              <a:t>associated </a:t>
            </a:r>
            <a:r>
              <a:rPr sz="2000" spc="-680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313131"/>
                </a:solidFill>
                <a:latin typeface="Arial MT"/>
                <a:cs typeface="Arial MT"/>
              </a:rPr>
              <a:t>with</a:t>
            </a:r>
            <a:r>
              <a:rPr sz="2000" spc="-10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313131"/>
                </a:solidFill>
                <a:latin typeface="Arial MT"/>
                <a:cs typeface="Arial MT"/>
              </a:rPr>
              <a:t>your</a:t>
            </a:r>
            <a:r>
              <a:rPr sz="2000" spc="-135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spc="-35" dirty="0">
                <a:solidFill>
                  <a:srgbClr val="313131"/>
                </a:solidFill>
                <a:latin typeface="Arial MT"/>
                <a:cs typeface="Arial MT"/>
              </a:rPr>
              <a:t>AWS</a:t>
            </a:r>
            <a:r>
              <a:rPr sz="2000" spc="5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313131"/>
                </a:solidFill>
                <a:latin typeface="Arial MT"/>
                <a:cs typeface="Arial MT"/>
              </a:rPr>
              <a:t>account</a:t>
            </a:r>
            <a:endParaRPr sz="2000" dirty="0">
              <a:latin typeface="Arial MT"/>
              <a:cs typeface="Arial MT"/>
            </a:endParaRPr>
          </a:p>
          <a:p>
            <a:pPr marL="469900" marR="306705" indent="-457200">
              <a:lnSpc>
                <a:spcPct val="100000"/>
              </a:lnSpc>
              <a:spcBef>
                <a:spcPts val="994"/>
              </a:spcBef>
              <a:buClr>
                <a:srgbClr val="E20512"/>
              </a:buClr>
              <a:buSzPct val="120000"/>
              <a:buChar char="•"/>
              <a:tabLst>
                <a:tab pos="469265" algn="l"/>
                <a:tab pos="469900" algn="l"/>
              </a:tabLst>
            </a:pPr>
            <a:r>
              <a:rPr sz="2000" spc="-5" dirty="0">
                <a:solidFill>
                  <a:srgbClr val="313131"/>
                </a:solidFill>
                <a:latin typeface="Arial MT"/>
                <a:cs typeface="Arial MT"/>
              </a:rPr>
              <a:t>Can</a:t>
            </a:r>
            <a:r>
              <a:rPr sz="2000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313131"/>
                </a:solidFill>
                <a:latin typeface="Arial MT"/>
                <a:cs typeface="Arial MT"/>
              </a:rPr>
              <a:t>be</a:t>
            </a:r>
            <a:r>
              <a:rPr sz="2000" spc="-10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313131"/>
                </a:solidFill>
                <a:latin typeface="Arial MT"/>
                <a:cs typeface="Arial MT"/>
              </a:rPr>
              <a:t>associated with an instance or </a:t>
            </a:r>
            <a:r>
              <a:rPr sz="2000" spc="-680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313131"/>
                </a:solidFill>
                <a:latin typeface="Arial MT"/>
                <a:cs typeface="Arial MT"/>
              </a:rPr>
              <a:t>network interface</a:t>
            </a:r>
            <a:endParaRPr sz="2000" dirty="0">
              <a:latin typeface="Arial MT"/>
              <a:cs typeface="Arial MT"/>
            </a:endParaRPr>
          </a:p>
          <a:p>
            <a:pPr marL="469900" marR="5080" indent="-457200">
              <a:lnSpc>
                <a:spcPct val="100000"/>
              </a:lnSpc>
              <a:spcBef>
                <a:spcPts val="1000"/>
              </a:spcBef>
              <a:buClr>
                <a:srgbClr val="E20512"/>
              </a:buClr>
              <a:buSzPct val="120000"/>
              <a:buChar char="•"/>
              <a:tabLst>
                <a:tab pos="469265" algn="l"/>
                <a:tab pos="469900" algn="l"/>
              </a:tabLst>
            </a:pPr>
            <a:r>
              <a:rPr sz="2000" spc="-5" dirty="0">
                <a:solidFill>
                  <a:srgbClr val="313131"/>
                </a:solidFill>
                <a:latin typeface="Arial MT"/>
                <a:cs typeface="Arial MT"/>
              </a:rPr>
              <a:t>Can</a:t>
            </a:r>
            <a:r>
              <a:rPr sz="2000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313131"/>
                </a:solidFill>
                <a:latin typeface="Arial MT"/>
                <a:cs typeface="Arial MT"/>
              </a:rPr>
              <a:t>be</a:t>
            </a:r>
            <a:r>
              <a:rPr sz="2000" spc="-10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313131"/>
                </a:solidFill>
                <a:latin typeface="Arial MT"/>
                <a:cs typeface="Arial MT"/>
              </a:rPr>
              <a:t>remapped</a:t>
            </a:r>
            <a:r>
              <a:rPr sz="2000" spc="5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313131"/>
                </a:solidFill>
                <a:latin typeface="Arial MT"/>
                <a:cs typeface="Arial MT"/>
              </a:rPr>
              <a:t>to</a:t>
            </a:r>
            <a:r>
              <a:rPr sz="2000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313131"/>
                </a:solidFill>
                <a:latin typeface="Arial MT"/>
                <a:cs typeface="Arial MT"/>
              </a:rPr>
              <a:t>another</a:t>
            </a:r>
            <a:r>
              <a:rPr sz="2000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313131"/>
                </a:solidFill>
                <a:latin typeface="Arial MT"/>
                <a:cs typeface="Arial MT"/>
              </a:rPr>
              <a:t>instance</a:t>
            </a:r>
            <a:r>
              <a:rPr sz="2000" spc="-10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313131"/>
                </a:solidFill>
                <a:latin typeface="Arial MT"/>
                <a:cs typeface="Arial MT"/>
              </a:rPr>
              <a:t>in </a:t>
            </a:r>
            <a:r>
              <a:rPr sz="2000" spc="-680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313131"/>
                </a:solidFill>
                <a:latin typeface="Arial MT"/>
                <a:cs typeface="Arial MT"/>
              </a:rPr>
              <a:t>your</a:t>
            </a:r>
            <a:r>
              <a:rPr sz="2000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313131"/>
                </a:solidFill>
                <a:latin typeface="Arial MT"/>
                <a:cs typeface="Arial MT"/>
              </a:rPr>
              <a:t>account</a:t>
            </a:r>
            <a:endParaRPr sz="2000" dirty="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927652" y="1043714"/>
            <a:ext cx="4293503" cy="4770571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9886" y="486920"/>
            <a:ext cx="2616200" cy="382797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400" spc="-80" dirty="0"/>
              <a:t>NAT</a:t>
            </a:r>
            <a:r>
              <a:rPr sz="2400" spc="-90" dirty="0"/>
              <a:t> </a:t>
            </a:r>
            <a:r>
              <a:rPr sz="2400" dirty="0"/>
              <a:t>Gateway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34492" y="1574925"/>
            <a:ext cx="6736715" cy="3296415"/>
          </a:xfrm>
          <a:prstGeom prst="rect">
            <a:avLst/>
          </a:prstGeom>
        </p:spPr>
        <p:txBody>
          <a:bodyPr vert="horz" wrap="square" lIns="0" tIns="64135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505"/>
              </a:spcBef>
              <a:buClr>
                <a:srgbClr val="E20512"/>
              </a:buClr>
              <a:buSzPct val="120000"/>
              <a:buChar char="•"/>
              <a:tabLst>
                <a:tab pos="469265" algn="l"/>
                <a:tab pos="469900" algn="l"/>
              </a:tabLst>
            </a:pPr>
            <a:r>
              <a:rPr sz="2000" spc="-5" dirty="0">
                <a:solidFill>
                  <a:srgbClr val="313131"/>
                </a:solidFill>
                <a:latin typeface="Arial MT"/>
                <a:cs typeface="Arial MT"/>
              </a:rPr>
              <a:t>Enable</a:t>
            </a:r>
            <a:r>
              <a:rPr sz="2000" spc="-15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313131"/>
                </a:solidFill>
                <a:latin typeface="Arial MT"/>
                <a:cs typeface="Arial MT"/>
              </a:rPr>
              <a:t>outbound</a:t>
            </a:r>
            <a:r>
              <a:rPr sz="2000" spc="-15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313131"/>
                </a:solidFill>
                <a:latin typeface="Arial MT"/>
                <a:cs typeface="Arial MT"/>
              </a:rPr>
              <a:t>connection</a:t>
            </a:r>
            <a:r>
              <a:rPr sz="2000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313131"/>
                </a:solidFill>
                <a:latin typeface="Arial MT"/>
                <a:cs typeface="Arial MT"/>
              </a:rPr>
              <a:t>to</a:t>
            </a:r>
            <a:r>
              <a:rPr sz="2000" spc="5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313131"/>
                </a:solidFill>
                <a:latin typeface="Arial MT"/>
                <a:cs typeface="Arial MT"/>
              </a:rPr>
              <a:t>the</a:t>
            </a:r>
            <a:r>
              <a:rPr sz="2000" spc="15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313131"/>
                </a:solidFill>
                <a:latin typeface="Arial MT"/>
                <a:cs typeface="Arial MT"/>
              </a:rPr>
              <a:t>internet</a:t>
            </a:r>
            <a:endParaRPr sz="2000" dirty="0">
              <a:latin typeface="Arial MT"/>
              <a:cs typeface="Arial MT"/>
            </a:endParaRPr>
          </a:p>
          <a:p>
            <a:pPr marL="469900" marR="212090" indent="-457200">
              <a:lnSpc>
                <a:spcPct val="100000"/>
              </a:lnSpc>
              <a:spcBef>
                <a:spcPts val="994"/>
              </a:spcBef>
              <a:buClr>
                <a:srgbClr val="E20512"/>
              </a:buClr>
              <a:buSzPct val="120000"/>
              <a:buChar char="•"/>
              <a:tabLst>
                <a:tab pos="469265" algn="l"/>
                <a:tab pos="469900" algn="l"/>
              </a:tabLst>
            </a:pPr>
            <a:r>
              <a:rPr sz="2000" spc="-5" dirty="0">
                <a:solidFill>
                  <a:srgbClr val="313131"/>
                </a:solidFill>
                <a:latin typeface="Arial MT"/>
                <a:cs typeface="Arial MT"/>
              </a:rPr>
              <a:t>No incoming connection -</a:t>
            </a:r>
            <a:r>
              <a:rPr sz="2000" spc="10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313131"/>
                </a:solidFill>
                <a:latin typeface="Arial MT"/>
                <a:cs typeface="Arial MT"/>
              </a:rPr>
              <a:t>useful </a:t>
            </a:r>
            <a:r>
              <a:rPr sz="2000" dirty="0">
                <a:solidFill>
                  <a:srgbClr val="313131"/>
                </a:solidFill>
                <a:latin typeface="Arial MT"/>
                <a:cs typeface="Arial MT"/>
              </a:rPr>
              <a:t>for </a:t>
            </a:r>
            <a:r>
              <a:rPr sz="2000" spc="5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313131"/>
                </a:solidFill>
                <a:latin typeface="Arial MT"/>
                <a:cs typeface="Arial MT"/>
              </a:rPr>
              <a:t>OS/packages</a:t>
            </a:r>
            <a:r>
              <a:rPr sz="2000" spc="-10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313131"/>
                </a:solidFill>
                <a:latin typeface="Arial MT"/>
                <a:cs typeface="Arial MT"/>
              </a:rPr>
              <a:t>updates,</a:t>
            </a:r>
            <a:r>
              <a:rPr sz="2000" spc="10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313131"/>
                </a:solidFill>
                <a:latin typeface="Arial MT"/>
                <a:cs typeface="Arial MT"/>
              </a:rPr>
              <a:t>public web</a:t>
            </a:r>
            <a:r>
              <a:rPr sz="2000" spc="5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313131"/>
                </a:solidFill>
                <a:latin typeface="Arial MT"/>
                <a:cs typeface="Arial MT"/>
              </a:rPr>
              <a:t>services </a:t>
            </a:r>
            <a:r>
              <a:rPr sz="2000" spc="-680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313131"/>
                </a:solidFill>
                <a:latin typeface="Arial MT"/>
                <a:cs typeface="Arial MT"/>
              </a:rPr>
              <a:t>access</a:t>
            </a:r>
            <a:endParaRPr sz="2000" dirty="0">
              <a:latin typeface="Arial MT"/>
              <a:cs typeface="Arial MT"/>
            </a:endParaRPr>
          </a:p>
          <a:p>
            <a:pPr marL="469900" indent="-457200">
              <a:lnSpc>
                <a:spcPct val="100000"/>
              </a:lnSpc>
              <a:spcBef>
                <a:spcPts val="1000"/>
              </a:spcBef>
              <a:buClr>
                <a:srgbClr val="E20512"/>
              </a:buClr>
              <a:buSzPct val="120000"/>
              <a:buChar char="•"/>
              <a:tabLst>
                <a:tab pos="469265" algn="l"/>
                <a:tab pos="469900" algn="l"/>
              </a:tabLst>
            </a:pPr>
            <a:r>
              <a:rPr sz="2000" spc="-5" dirty="0">
                <a:solidFill>
                  <a:srgbClr val="313131"/>
                </a:solidFill>
                <a:latin typeface="Arial MT"/>
                <a:cs typeface="Arial MT"/>
              </a:rPr>
              <a:t>Fully</a:t>
            </a:r>
            <a:r>
              <a:rPr sz="2000" spc="-20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313131"/>
                </a:solidFill>
                <a:latin typeface="Arial MT"/>
                <a:cs typeface="Arial MT"/>
              </a:rPr>
              <a:t>managed</a:t>
            </a:r>
            <a:r>
              <a:rPr sz="2000" spc="-20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313131"/>
                </a:solidFill>
                <a:latin typeface="Arial MT"/>
                <a:cs typeface="Arial MT"/>
              </a:rPr>
              <a:t>by</a:t>
            </a:r>
            <a:r>
              <a:rPr sz="2000" spc="-145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spc="-35" dirty="0">
                <a:solidFill>
                  <a:srgbClr val="313131"/>
                </a:solidFill>
                <a:latin typeface="Arial MT"/>
                <a:cs typeface="Arial MT"/>
              </a:rPr>
              <a:t>AWS</a:t>
            </a:r>
            <a:endParaRPr sz="2000" dirty="0">
              <a:latin typeface="Arial MT"/>
              <a:cs typeface="Arial MT"/>
            </a:endParaRPr>
          </a:p>
          <a:p>
            <a:pPr marL="469900" indent="-457200">
              <a:lnSpc>
                <a:spcPct val="100000"/>
              </a:lnSpc>
              <a:spcBef>
                <a:spcPts val="1010"/>
              </a:spcBef>
              <a:buClr>
                <a:srgbClr val="E20512"/>
              </a:buClr>
              <a:buSzPct val="120000"/>
              <a:buChar char="•"/>
              <a:tabLst>
                <a:tab pos="469265" algn="l"/>
                <a:tab pos="469900" algn="l"/>
              </a:tabLst>
            </a:pPr>
            <a:r>
              <a:rPr sz="2000" spc="-5" dirty="0">
                <a:solidFill>
                  <a:srgbClr val="313131"/>
                </a:solidFill>
                <a:latin typeface="Arial MT"/>
                <a:cs typeface="Arial MT"/>
              </a:rPr>
              <a:t>Highly</a:t>
            </a:r>
            <a:r>
              <a:rPr sz="2000" spc="-35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313131"/>
                </a:solidFill>
                <a:latin typeface="Arial MT"/>
                <a:cs typeface="Arial MT"/>
              </a:rPr>
              <a:t>available</a:t>
            </a:r>
            <a:endParaRPr sz="2000" dirty="0">
              <a:latin typeface="Arial MT"/>
              <a:cs typeface="Arial MT"/>
            </a:endParaRPr>
          </a:p>
          <a:p>
            <a:pPr marL="469900" indent="-457200">
              <a:lnSpc>
                <a:spcPct val="100000"/>
              </a:lnSpc>
              <a:spcBef>
                <a:spcPts val="994"/>
              </a:spcBef>
              <a:buClr>
                <a:srgbClr val="E20512"/>
              </a:buClr>
              <a:buSzPct val="120000"/>
              <a:buChar char="•"/>
              <a:tabLst>
                <a:tab pos="469265" algn="l"/>
                <a:tab pos="469900" algn="l"/>
              </a:tabLst>
            </a:pPr>
            <a:r>
              <a:rPr sz="2000" spc="-5" dirty="0">
                <a:solidFill>
                  <a:srgbClr val="313131"/>
                </a:solidFill>
                <a:latin typeface="Arial MT"/>
                <a:cs typeface="Arial MT"/>
              </a:rPr>
              <a:t>Up</a:t>
            </a:r>
            <a:r>
              <a:rPr sz="2000" spc="-15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313131"/>
                </a:solidFill>
                <a:latin typeface="Arial MT"/>
                <a:cs typeface="Arial MT"/>
              </a:rPr>
              <a:t>to</a:t>
            </a:r>
            <a:r>
              <a:rPr sz="2000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313131"/>
                </a:solidFill>
                <a:latin typeface="Arial MT"/>
                <a:cs typeface="Arial MT"/>
              </a:rPr>
              <a:t>10Gbps</a:t>
            </a:r>
            <a:r>
              <a:rPr sz="2000" spc="-15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313131"/>
                </a:solidFill>
                <a:latin typeface="Arial MT"/>
                <a:cs typeface="Arial MT"/>
              </a:rPr>
              <a:t>bandwidth</a:t>
            </a:r>
            <a:endParaRPr sz="2000" dirty="0">
              <a:latin typeface="Arial MT"/>
              <a:cs typeface="Arial MT"/>
            </a:endParaRPr>
          </a:p>
          <a:p>
            <a:pPr marL="469900" indent="-457200">
              <a:lnSpc>
                <a:spcPct val="100000"/>
              </a:lnSpc>
              <a:spcBef>
                <a:spcPts val="1000"/>
              </a:spcBef>
              <a:buClr>
                <a:srgbClr val="E20512"/>
              </a:buClr>
              <a:buSzPct val="120000"/>
              <a:buChar char="•"/>
              <a:tabLst>
                <a:tab pos="469265" algn="l"/>
                <a:tab pos="469900" algn="l"/>
              </a:tabLst>
            </a:pPr>
            <a:r>
              <a:rPr sz="2000" spc="-5" dirty="0">
                <a:solidFill>
                  <a:srgbClr val="313131"/>
                </a:solidFill>
                <a:latin typeface="Arial MT"/>
                <a:cs typeface="Arial MT"/>
              </a:rPr>
              <a:t>Supports</a:t>
            </a:r>
            <a:r>
              <a:rPr sz="2000" spc="-55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spc="-85" dirty="0">
                <a:solidFill>
                  <a:srgbClr val="313131"/>
                </a:solidFill>
                <a:latin typeface="Arial MT"/>
                <a:cs typeface="Arial MT"/>
              </a:rPr>
              <a:t>TCP,</a:t>
            </a:r>
            <a:r>
              <a:rPr sz="2000" spc="-5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spc="-85" dirty="0">
                <a:solidFill>
                  <a:srgbClr val="313131"/>
                </a:solidFill>
                <a:latin typeface="Arial MT"/>
                <a:cs typeface="Arial MT"/>
              </a:rPr>
              <a:t>UDP,</a:t>
            </a:r>
            <a:r>
              <a:rPr sz="2000" spc="10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313131"/>
                </a:solidFill>
                <a:latin typeface="Arial MT"/>
                <a:cs typeface="Arial MT"/>
              </a:rPr>
              <a:t>and ICMP</a:t>
            </a:r>
            <a:r>
              <a:rPr sz="2000" spc="-35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313131"/>
                </a:solidFill>
                <a:latin typeface="Arial MT"/>
                <a:cs typeface="Arial MT"/>
              </a:rPr>
              <a:t>protocols</a:t>
            </a:r>
            <a:endParaRPr sz="2000" dirty="0">
              <a:latin typeface="Arial MT"/>
              <a:cs typeface="Arial MT"/>
            </a:endParaRPr>
          </a:p>
          <a:p>
            <a:pPr marL="469900" indent="-457200">
              <a:lnSpc>
                <a:spcPct val="100000"/>
              </a:lnSpc>
              <a:spcBef>
                <a:spcPts val="1005"/>
              </a:spcBef>
              <a:buClr>
                <a:srgbClr val="E20512"/>
              </a:buClr>
              <a:buSzPct val="120000"/>
              <a:buChar char="•"/>
              <a:tabLst>
                <a:tab pos="469265" algn="l"/>
                <a:tab pos="469900" algn="l"/>
              </a:tabLst>
            </a:pPr>
            <a:r>
              <a:rPr sz="2000" spc="-10" dirty="0">
                <a:solidFill>
                  <a:srgbClr val="313131"/>
                </a:solidFill>
                <a:latin typeface="Arial MT"/>
                <a:cs typeface="Arial MT"/>
              </a:rPr>
              <a:t>Network</a:t>
            </a:r>
            <a:r>
              <a:rPr sz="2000" spc="-145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313131"/>
                </a:solidFill>
                <a:latin typeface="Arial MT"/>
                <a:cs typeface="Arial MT"/>
              </a:rPr>
              <a:t>ACLs</a:t>
            </a:r>
            <a:r>
              <a:rPr sz="2000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313131"/>
                </a:solidFill>
                <a:latin typeface="Arial MT"/>
                <a:cs typeface="Arial MT"/>
              </a:rPr>
              <a:t>apply</a:t>
            </a:r>
            <a:r>
              <a:rPr sz="2000" spc="-20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313131"/>
                </a:solidFill>
                <a:latin typeface="Arial MT"/>
                <a:cs typeface="Arial MT"/>
              </a:rPr>
              <a:t>to</a:t>
            </a:r>
            <a:r>
              <a:rPr sz="2000" spc="15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spc="-65" dirty="0">
                <a:solidFill>
                  <a:srgbClr val="313131"/>
                </a:solidFill>
                <a:latin typeface="Arial MT"/>
                <a:cs typeface="Arial MT"/>
              </a:rPr>
              <a:t>NAT</a:t>
            </a:r>
            <a:r>
              <a:rPr sz="2000" spc="-60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spc="-10" dirty="0">
                <a:solidFill>
                  <a:srgbClr val="313131"/>
                </a:solidFill>
                <a:latin typeface="Arial MT"/>
                <a:cs typeface="Arial MT"/>
              </a:rPr>
              <a:t>gateway’s</a:t>
            </a:r>
            <a:r>
              <a:rPr sz="2000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spc="-10" dirty="0">
                <a:solidFill>
                  <a:srgbClr val="313131"/>
                </a:solidFill>
                <a:latin typeface="Arial MT"/>
                <a:cs typeface="Arial MT"/>
              </a:rPr>
              <a:t>traffic</a:t>
            </a:r>
            <a:endParaRPr sz="2000" dirty="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23838" y="792647"/>
            <a:ext cx="3913406" cy="5064083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1518" y="393882"/>
            <a:ext cx="6097905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/>
              <a:t>VPC</a:t>
            </a:r>
            <a:r>
              <a:rPr sz="2400" spc="-20" dirty="0"/>
              <a:t> </a:t>
            </a:r>
            <a:r>
              <a:rPr sz="2400" dirty="0"/>
              <a:t>Security</a:t>
            </a:r>
            <a:r>
              <a:rPr sz="2400" spc="-40" dirty="0"/>
              <a:t> </a:t>
            </a:r>
            <a:r>
              <a:rPr sz="2400" dirty="0"/>
              <a:t>-</a:t>
            </a:r>
            <a:r>
              <a:rPr sz="2400" spc="-35" dirty="0"/>
              <a:t> </a:t>
            </a:r>
            <a:r>
              <a:rPr sz="2400" dirty="0"/>
              <a:t>Security</a:t>
            </a:r>
            <a:r>
              <a:rPr sz="2400" spc="-40" dirty="0"/>
              <a:t> </a:t>
            </a:r>
            <a:r>
              <a:rPr sz="2400" dirty="0"/>
              <a:t>Groups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4764" y="1335069"/>
            <a:ext cx="5910580" cy="2362826"/>
          </a:xfrm>
          <a:prstGeom prst="rect">
            <a:avLst/>
          </a:prstGeom>
        </p:spPr>
        <p:txBody>
          <a:bodyPr vert="horz" wrap="square" lIns="0" tIns="6667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525"/>
              </a:spcBef>
              <a:buClr>
                <a:srgbClr val="E20512"/>
              </a:buClr>
              <a:buSzPct val="118750"/>
              <a:buChar char="•"/>
              <a:tabLst>
                <a:tab pos="354965" algn="l"/>
                <a:tab pos="355600" algn="l"/>
              </a:tabLst>
            </a:pPr>
            <a:r>
              <a:rPr sz="2000" spc="-10" dirty="0">
                <a:solidFill>
                  <a:srgbClr val="313131"/>
                </a:solidFill>
                <a:latin typeface="Arial MT"/>
                <a:cs typeface="Arial MT"/>
              </a:rPr>
              <a:t>Virtual </a:t>
            </a:r>
            <a:r>
              <a:rPr sz="2000" dirty="0">
                <a:solidFill>
                  <a:srgbClr val="313131"/>
                </a:solidFill>
                <a:latin typeface="Arial MT"/>
                <a:cs typeface="Arial MT"/>
              </a:rPr>
              <a:t>stateful</a:t>
            </a:r>
            <a:r>
              <a:rPr sz="2000" spc="-35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313131"/>
                </a:solidFill>
                <a:latin typeface="Arial MT"/>
                <a:cs typeface="Arial MT"/>
              </a:rPr>
              <a:t>firewall</a:t>
            </a:r>
            <a:endParaRPr sz="2000" dirty="0"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spcBef>
                <a:spcPts val="994"/>
              </a:spcBef>
              <a:buClr>
                <a:srgbClr val="E20512"/>
              </a:buClr>
              <a:buSzPct val="118750"/>
              <a:buChar char="•"/>
              <a:tabLst>
                <a:tab pos="354965" algn="l"/>
                <a:tab pos="355600" algn="l"/>
              </a:tabLst>
            </a:pPr>
            <a:r>
              <a:rPr sz="2000" spc="-5" dirty="0">
                <a:solidFill>
                  <a:srgbClr val="313131"/>
                </a:solidFill>
                <a:latin typeface="Arial MT"/>
                <a:cs typeface="Arial MT"/>
              </a:rPr>
              <a:t>Inbound</a:t>
            </a:r>
            <a:r>
              <a:rPr sz="2000" spc="5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313131"/>
                </a:solidFill>
                <a:latin typeface="Arial MT"/>
                <a:cs typeface="Arial MT"/>
              </a:rPr>
              <a:t>and</a:t>
            </a:r>
            <a:r>
              <a:rPr sz="2000" spc="10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313131"/>
                </a:solidFill>
                <a:latin typeface="Arial MT"/>
                <a:cs typeface="Arial MT"/>
              </a:rPr>
              <a:t>Outbound </a:t>
            </a:r>
            <a:r>
              <a:rPr sz="2000" dirty="0">
                <a:solidFill>
                  <a:srgbClr val="313131"/>
                </a:solidFill>
                <a:latin typeface="Arial MT"/>
                <a:cs typeface="Arial MT"/>
              </a:rPr>
              <a:t>customer </a:t>
            </a:r>
            <a:r>
              <a:rPr sz="2000" spc="-5" dirty="0">
                <a:solidFill>
                  <a:srgbClr val="313131"/>
                </a:solidFill>
                <a:latin typeface="Arial MT"/>
                <a:cs typeface="Arial MT"/>
              </a:rPr>
              <a:t>defined</a:t>
            </a:r>
            <a:endParaRPr sz="2000" dirty="0">
              <a:latin typeface="Arial MT"/>
              <a:cs typeface="Arial MT"/>
            </a:endParaRPr>
          </a:p>
          <a:p>
            <a:pPr marL="355600">
              <a:lnSpc>
                <a:spcPct val="100000"/>
              </a:lnSpc>
              <a:spcBef>
                <a:spcPts val="5"/>
              </a:spcBef>
            </a:pPr>
            <a:r>
              <a:rPr sz="2000" spc="-5" dirty="0">
                <a:solidFill>
                  <a:srgbClr val="313131"/>
                </a:solidFill>
                <a:latin typeface="Arial MT"/>
                <a:cs typeface="Arial MT"/>
              </a:rPr>
              <a:t>rules</a:t>
            </a:r>
            <a:endParaRPr sz="2000" dirty="0"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spcBef>
                <a:spcPts val="994"/>
              </a:spcBef>
              <a:buClr>
                <a:srgbClr val="E20512"/>
              </a:buClr>
              <a:buSzPct val="118750"/>
              <a:buChar char="•"/>
              <a:tabLst>
                <a:tab pos="354965" algn="l"/>
                <a:tab pos="355600" algn="l"/>
              </a:tabLst>
            </a:pPr>
            <a:r>
              <a:rPr sz="2000" dirty="0">
                <a:solidFill>
                  <a:srgbClr val="313131"/>
                </a:solidFill>
                <a:latin typeface="Arial MT"/>
                <a:cs typeface="Arial MT"/>
              </a:rPr>
              <a:t>Instance/Interface</a:t>
            </a:r>
            <a:r>
              <a:rPr sz="2000" spc="-40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313131"/>
                </a:solidFill>
                <a:latin typeface="Arial MT"/>
                <a:cs typeface="Arial MT"/>
              </a:rPr>
              <a:t>level inspection</a:t>
            </a:r>
            <a:endParaRPr sz="2000" dirty="0"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spcBef>
                <a:spcPts val="1000"/>
              </a:spcBef>
              <a:buClr>
                <a:srgbClr val="E20512"/>
              </a:buClr>
              <a:buSzPct val="118750"/>
              <a:buChar char="•"/>
              <a:tabLst>
                <a:tab pos="354965" algn="l"/>
                <a:tab pos="355600" algn="l"/>
              </a:tabLst>
            </a:pPr>
            <a:r>
              <a:rPr sz="2000" dirty="0">
                <a:solidFill>
                  <a:srgbClr val="313131"/>
                </a:solidFill>
                <a:latin typeface="Arial MT"/>
                <a:cs typeface="Arial MT"/>
              </a:rPr>
              <a:t>Only</a:t>
            </a:r>
            <a:r>
              <a:rPr sz="2000" spc="-10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313131"/>
                </a:solidFill>
                <a:latin typeface="Arial MT"/>
                <a:cs typeface="Arial MT"/>
              </a:rPr>
              <a:t>supports allow</a:t>
            </a:r>
            <a:r>
              <a:rPr sz="2000" spc="15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313131"/>
                </a:solidFill>
                <a:latin typeface="Arial MT"/>
                <a:cs typeface="Arial MT"/>
              </a:rPr>
              <a:t>rules</a:t>
            </a:r>
            <a:endParaRPr sz="2000" dirty="0">
              <a:latin typeface="Arial MT"/>
              <a:cs typeface="Arial MT"/>
            </a:endParaRPr>
          </a:p>
          <a:p>
            <a:pPr marL="698500" lvl="1" indent="-228600">
              <a:lnSpc>
                <a:spcPct val="100000"/>
              </a:lnSpc>
              <a:spcBef>
                <a:spcPts val="505"/>
              </a:spcBef>
              <a:buClr>
                <a:srgbClr val="566BE2"/>
              </a:buClr>
              <a:buFont typeface="Calibri"/>
              <a:buChar char="-"/>
              <a:tabLst>
                <a:tab pos="697865" algn="l"/>
                <a:tab pos="698500" algn="l"/>
              </a:tabLst>
            </a:pPr>
            <a:r>
              <a:rPr sz="2000" spc="-5" dirty="0">
                <a:solidFill>
                  <a:srgbClr val="313131"/>
                </a:solidFill>
                <a:latin typeface="Arial MT"/>
                <a:cs typeface="Arial MT"/>
              </a:rPr>
              <a:t>Implicit deny</a:t>
            </a:r>
            <a:r>
              <a:rPr sz="2000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313131"/>
                </a:solidFill>
                <a:latin typeface="Arial MT"/>
                <a:cs typeface="Arial MT"/>
              </a:rPr>
              <a:t>all</a:t>
            </a:r>
            <a:r>
              <a:rPr sz="2000" spc="5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313131"/>
                </a:solidFill>
                <a:latin typeface="Arial MT"/>
                <a:cs typeface="Arial MT"/>
              </a:rPr>
              <a:t>at</a:t>
            </a:r>
            <a:r>
              <a:rPr sz="2000" spc="-10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313131"/>
                </a:solidFill>
                <a:latin typeface="Arial MT"/>
                <a:cs typeface="Arial MT"/>
              </a:rPr>
              <a:t>the</a:t>
            </a:r>
            <a:r>
              <a:rPr sz="2000" spc="-20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313131"/>
                </a:solidFill>
                <a:latin typeface="Arial MT"/>
                <a:cs typeface="Arial MT"/>
              </a:rPr>
              <a:t>end</a:t>
            </a:r>
            <a:endParaRPr sz="2000" dirty="0">
              <a:latin typeface="Arial MT"/>
              <a:cs typeface="Arial MT"/>
            </a:endParaRPr>
          </a:p>
        </p:txBody>
      </p:sp>
      <p:pic>
        <p:nvPicPr>
          <p:cNvPr id="2052" name="Picture 4" descr="New – Descriptions for Security Group Rules | AWS News Blog">
            <a:extLst>
              <a:ext uri="{FF2B5EF4-FFF2-40B4-BE49-F238E27FC236}">
                <a16:creationId xmlns:a16="http://schemas.microsoft.com/office/drawing/2014/main" id="{46A0CC4A-7E14-4BD9-8059-39BF9A49D0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7708" y="1154446"/>
            <a:ext cx="6431956" cy="3801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3118" y="134238"/>
            <a:ext cx="844931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/>
              <a:t>VPC</a:t>
            </a:r>
            <a:r>
              <a:rPr sz="2400" spc="-5" dirty="0"/>
              <a:t> </a:t>
            </a:r>
            <a:r>
              <a:rPr sz="2400" dirty="0"/>
              <a:t>Security</a:t>
            </a:r>
            <a:r>
              <a:rPr sz="2400" spc="-25" dirty="0"/>
              <a:t> </a:t>
            </a:r>
            <a:r>
              <a:rPr sz="2400" dirty="0"/>
              <a:t>-</a:t>
            </a:r>
            <a:r>
              <a:rPr sz="2400" spc="-15" dirty="0"/>
              <a:t> </a:t>
            </a:r>
            <a:r>
              <a:rPr sz="2400" dirty="0"/>
              <a:t>Network</a:t>
            </a:r>
            <a:r>
              <a:rPr sz="2400" spc="-145" dirty="0"/>
              <a:t> </a:t>
            </a:r>
            <a:r>
              <a:rPr sz="2400" spc="-5" dirty="0"/>
              <a:t>Access</a:t>
            </a:r>
            <a:r>
              <a:rPr sz="2400" spc="-25" dirty="0"/>
              <a:t> </a:t>
            </a:r>
            <a:r>
              <a:rPr sz="2400" dirty="0"/>
              <a:t>Control</a:t>
            </a:r>
            <a:r>
              <a:rPr sz="2400" spc="-35" dirty="0"/>
              <a:t> </a:t>
            </a:r>
            <a:r>
              <a:rPr sz="2400" spc="-5" dirty="0"/>
              <a:t>List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64642" y="1826386"/>
            <a:ext cx="4568190" cy="3427861"/>
          </a:xfrm>
          <a:prstGeom prst="rect">
            <a:avLst/>
          </a:prstGeom>
        </p:spPr>
        <p:txBody>
          <a:bodyPr vert="horz" wrap="square" lIns="0" tIns="67310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530"/>
              </a:spcBef>
              <a:buClr>
                <a:srgbClr val="E20512"/>
              </a:buClr>
              <a:buSzPct val="118750"/>
              <a:buChar char="•"/>
              <a:tabLst>
                <a:tab pos="469265" algn="l"/>
                <a:tab pos="469900" algn="l"/>
              </a:tabLst>
            </a:pPr>
            <a:r>
              <a:rPr sz="2000" spc="-5" dirty="0">
                <a:solidFill>
                  <a:srgbClr val="313131"/>
                </a:solidFill>
                <a:latin typeface="Arial MT"/>
                <a:cs typeface="Arial MT"/>
              </a:rPr>
              <a:t>Inbound</a:t>
            </a:r>
            <a:r>
              <a:rPr sz="2000" spc="-10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313131"/>
                </a:solidFill>
                <a:latin typeface="Arial MT"/>
                <a:cs typeface="Arial MT"/>
              </a:rPr>
              <a:t>and Outbound</a:t>
            </a:r>
            <a:endParaRPr sz="2000" dirty="0">
              <a:latin typeface="Arial MT"/>
              <a:cs typeface="Arial MT"/>
            </a:endParaRPr>
          </a:p>
          <a:p>
            <a:pPr marL="469900" indent="-457200">
              <a:lnSpc>
                <a:spcPct val="100000"/>
              </a:lnSpc>
              <a:spcBef>
                <a:spcPts val="994"/>
              </a:spcBef>
              <a:buClr>
                <a:srgbClr val="E20512"/>
              </a:buClr>
              <a:buSzPct val="118750"/>
              <a:buChar char="•"/>
              <a:tabLst>
                <a:tab pos="469265" algn="l"/>
                <a:tab pos="469900" algn="l"/>
              </a:tabLst>
            </a:pPr>
            <a:r>
              <a:rPr sz="2000" spc="-5" dirty="0">
                <a:solidFill>
                  <a:srgbClr val="313131"/>
                </a:solidFill>
                <a:latin typeface="Arial MT"/>
                <a:cs typeface="Arial MT"/>
              </a:rPr>
              <a:t>Subnet level</a:t>
            </a:r>
            <a:r>
              <a:rPr sz="2000" spc="-15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313131"/>
                </a:solidFill>
                <a:latin typeface="Arial MT"/>
                <a:cs typeface="Arial MT"/>
              </a:rPr>
              <a:t>inspection</a:t>
            </a:r>
            <a:endParaRPr sz="2000" dirty="0">
              <a:latin typeface="Arial MT"/>
              <a:cs typeface="Arial MT"/>
            </a:endParaRPr>
          </a:p>
          <a:p>
            <a:pPr marL="469900" indent="-457200">
              <a:lnSpc>
                <a:spcPct val="100000"/>
              </a:lnSpc>
              <a:spcBef>
                <a:spcPts val="1000"/>
              </a:spcBef>
              <a:buClr>
                <a:srgbClr val="E20512"/>
              </a:buClr>
              <a:buSzPct val="118750"/>
              <a:buChar char="•"/>
              <a:tabLst>
                <a:tab pos="469265" algn="l"/>
                <a:tab pos="469900" algn="l"/>
              </a:tabLst>
            </a:pPr>
            <a:r>
              <a:rPr sz="2000" spc="-5" dirty="0">
                <a:solidFill>
                  <a:srgbClr val="313131"/>
                </a:solidFill>
                <a:latin typeface="Arial MT"/>
                <a:cs typeface="Arial MT"/>
              </a:rPr>
              <a:t>Optional level</a:t>
            </a:r>
            <a:r>
              <a:rPr sz="2000" spc="10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313131"/>
                </a:solidFill>
                <a:latin typeface="Arial MT"/>
                <a:cs typeface="Arial MT"/>
              </a:rPr>
              <a:t>of</a:t>
            </a:r>
            <a:r>
              <a:rPr sz="2000" spc="-10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313131"/>
                </a:solidFill>
                <a:latin typeface="Arial MT"/>
                <a:cs typeface="Arial MT"/>
              </a:rPr>
              <a:t>security</a:t>
            </a:r>
            <a:endParaRPr sz="2000" dirty="0">
              <a:latin typeface="Arial MT"/>
              <a:cs typeface="Arial MT"/>
            </a:endParaRPr>
          </a:p>
          <a:p>
            <a:pPr marL="469900" indent="-457200">
              <a:lnSpc>
                <a:spcPct val="100000"/>
              </a:lnSpc>
              <a:spcBef>
                <a:spcPts val="1005"/>
              </a:spcBef>
              <a:buClr>
                <a:srgbClr val="E20512"/>
              </a:buClr>
              <a:buSzPct val="118750"/>
              <a:buChar char="•"/>
              <a:tabLst>
                <a:tab pos="469265" algn="l"/>
                <a:tab pos="469900" algn="l"/>
              </a:tabLst>
            </a:pPr>
            <a:r>
              <a:rPr sz="2000" dirty="0">
                <a:solidFill>
                  <a:srgbClr val="313131"/>
                </a:solidFill>
                <a:latin typeface="Arial MT"/>
                <a:cs typeface="Arial MT"/>
              </a:rPr>
              <a:t>By</a:t>
            </a:r>
            <a:r>
              <a:rPr sz="2000" spc="-10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313131"/>
                </a:solidFill>
                <a:latin typeface="Arial MT"/>
                <a:cs typeface="Arial MT"/>
              </a:rPr>
              <a:t>default,</a:t>
            </a:r>
            <a:r>
              <a:rPr sz="2000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313131"/>
                </a:solidFill>
                <a:latin typeface="Arial MT"/>
                <a:cs typeface="Arial MT"/>
              </a:rPr>
              <a:t>allow</a:t>
            </a:r>
            <a:r>
              <a:rPr sz="2000" spc="20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313131"/>
                </a:solidFill>
                <a:latin typeface="Arial MT"/>
                <a:cs typeface="Arial MT"/>
              </a:rPr>
              <a:t>all</a:t>
            </a:r>
            <a:r>
              <a:rPr sz="2000" spc="5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spc="-10" dirty="0">
                <a:solidFill>
                  <a:srgbClr val="313131"/>
                </a:solidFill>
                <a:latin typeface="Arial MT"/>
                <a:cs typeface="Arial MT"/>
              </a:rPr>
              <a:t>traffic</a:t>
            </a:r>
            <a:endParaRPr sz="2000" dirty="0">
              <a:latin typeface="Arial MT"/>
              <a:cs typeface="Arial MT"/>
            </a:endParaRPr>
          </a:p>
          <a:p>
            <a:pPr marL="469900" indent="-457200">
              <a:lnSpc>
                <a:spcPct val="100000"/>
              </a:lnSpc>
              <a:spcBef>
                <a:spcPts val="1000"/>
              </a:spcBef>
              <a:buClr>
                <a:srgbClr val="E20512"/>
              </a:buClr>
              <a:buSzPct val="118750"/>
              <a:buChar char="•"/>
              <a:tabLst>
                <a:tab pos="469265" algn="l"/>
                <a:tab pos="469900" algn="l"/>
              </a:tabLst>
            </a:pPr>
            <a:r>
              <a:rPr sz="2000" spc="-5" dirty="0">
                <a:solidFill>
                  <a:srgbClr val="313131"/>
                </a:solidFill>
                <a:latin typeface="Arial MT"/>
                <a:cs typeface="Arial MT"/>
              </a:rPr>
              <a:t>Stateless</a:t>
            </a:r>
            <a:endParaRPr sz="2000" dirty="0">
              <a:latin typeface="Arial MT"/>
              <a:cs typeface="Arial MT"/>
            </a:endParaRPr>
          </a:p>
          <a:p>
            <a:pPr marL="469900" indent="-457200">
              <a:lnSpc>
                <a:spcPct val="100000"/>
              </a:lnSpc>
              <a:spcBef>
                <a:spcPts val="994"/>
              </a:spcBef>
              <a:buClr>
                <a:srgbClr val="E20512"/>
              </a:buClr>
              <a:buSzPct val="118750"/>
              <a:buChar char="•"/>
              <a:tabLst>
                <a:tab pos="469265" algn="l"/>
                <a:tab pos="469900" algn="l"/>
              </a:tabLst>
            </a:pPr>
            <a:r>
              <a:rPr sz="2000" dirty="0">
                <a:solidFill>
                  <a:srgbClr val="313131"/>
                </a:solidFill>
                <a:latin typeface="Arial MT"/>
                <a:cs typeface="Arial MT"/>
              </a:rPr>
              <a:t>IP</a:t>
            </a:r>
            <a:r>
              <a:rPr sz="2000" spc="-70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313131"/>
                </a:solidFill>
                <a:latin typeface="Arial MT"/>
                <a:cs typeface="Arial MT"/>
              </a:rPr>
              <a:t>and</a:t>
            </a:r>
            <a:r>
              <a:rPr sz="2000" spc="-40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313131"/>
                </a:solidFill>
                <a:latin typeface="Arial MT"/>
                <a:cs typeface="Arial MT"/>
              </a:rPr>
              <a:t>TCP/UDP</a:t>
            </a:r>
            <a:r>
              <a:rPr sz="2000" spc="-40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313131"/>
                </a:solidFill>
                <a:latin typeface="Arial MT"/>
                <a:cs typeface="Arial MT"/>
              </a:rPr>
              <a:t>port</a:t>
            </a:r>
            <a:r>
              <a:rPr sz="2000" spc="-10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313131"/>
                </a:solidFill>
                <a:latin typeface="Arial MT"/>
                <a:cs typeface="Arial MT"/>
              </a:rPr>
              <a:t>based</a:t>
            </a:r>
            <a:endParaRPr sz="2000" dirty="0">
              <a:latin typeface="Arial MT"/>
              <a:cs typeface="Arial MT"/>
            </a:endParaRPr>
          </a:p>
          <a:p>
            <a:pPr marL="469900" indent="-457200">
              <a:lnSpc>
                <a:spcPct val="100000"/>
              </a:lnSpc>
              <a:spcBef>
                <a:spcPts val="1010"/>
              </a:spcBef>
              <a:buClr>
                <a:srgbClr val="E20512"/>
              </a:buClr>
              <a:buSzPct val="118750"/>
              <a:buChar char="•"/>
              <a:tabLst>
                <a:tab pos="469265" algn="l"/>
                <a:tab pos="469900" algn="l"/>
              </a:tabLst>
            </a:pPr>
            <a:r>
              <a:rPr sz="2000" spc="-5" dirty="0">
                <a:solidFill>
                  <a:srgbClr val="313131"/>
                </a:solidFill>
                <a:latin typeface="Arial MT"/>
                <a:cs typeface="Arial MT"/>
              </a:rPr>
              <a:t>Supports allow</a:t>
            </a:r>
            <a:r>
              <a:rPr sz="2000" spc="30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313131"/>
                </a:solidFill>
                <a:latin typeface="Arial MT"/>
                <a:cs typeface="Arial MT"/>
              </a:rPr>
              <a:t>and</a:t>
            </a:r>
            <a:r>
              <a:rPr sz="2000" spc="-10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313131"/>
                </a:solidFill>
                <a:latin typeface="Arial MT"/>
                <a:cs typeface="Arial MT"/>
              </a:rPr>
              <a:t>deny</a:t>
            </a:r>
            <a:r>
              <a:rPr sz="2000" spc="5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313131"/>
                </a:solidFill>
                <a:latin typeface="Arial MT"/>
                <a:cs typeface="Arial MT"/>
              </a:rPr>
              <a:t>rules</a:t>
            </a:r>
            <a:endParaRPr sz="2000" dirty="0">
              <a:latin typeface="Arial MT"/>
              <a:cs typeface="Arial MT"/>
            </a:endParaRPr>
          </a:p>
          <a:p>
            <a:pPr marL="469900" indent="-457200">
              <a:lnSpc>
                <a:spcPct val="100000"/>
              </a:lnSpc>
              <a:spcBef>
                <a:spcPts val="994"/>
              </a:spcBef>
              <a:buClr>
                <a:srgbClr val="E20512"/>
              </a:buClr>
              <a:buSzPct val="118750"/>
              <a:buChar char="•"/>
              <a:tabLst>
                <a:tab pos="469265" algn="l"/>
                <a:tab pos="469900" algn="l"/>
              </a:tabLst>
            </a:pPr>
            <a:r>
              <a:rPr sz="2000" spc="-5" dirty="0">
                <a:solidFill>
                  <a:srgbClr val="313131"/>
                </a:solidFill>
                <a:latin typeface="Arial MT"/>
                <a:cs typeface="Arial MT"/>
              </a:rPr>
              <a:t>Deny all </a:t>
            </a:r>
            <a:r>
              <a:rPr sz="2000" dirty="0">
                <a:solidFill>
                  <a:srgbClr val="313131"/>
                </a:solidFill>
                <a:latin typeface="Arial MT"/>
                <a:cs typeface="Arial MT"/>
              </a:rPr>
              <a:t>at</a:t>
            </a:r>
            <a:r>
              <a:rPr sz="2000" spc="-15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313131"/>
                </a:solidFill>
                <a:latin typeface="Arial MT"/>
                <a:cs typeface="Arial MT"/>
              </a:rPr>
              <a:t>the</a:t>
            </a:r>
            <a:r>
              <a:rPr sz="2000" spc="-30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313131"/>
                </a:solidFill>
                <a:latin typeface="Arial MT"/>
                <a:cs typeface="Arial MT"/>
              </a:rPr>
              <a:t>end</a:t>
            </a:r>
            <a:endParaRPr sz="2000" dirty="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479032" y="995878"/>
            <a:ext cx="4222835" cy="486624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BFEE85C-9064-4E97-BC86-B6A3FCADA1FC}"/>
              </a:ext>
            </a:extLst>
          </p:cNvPr>
          <p:cNvSpPr txBox="1"/>
          <p:nvPr/>
        </p:nvSpPr>
        <p:spPr>
          <a:xfrm>
            <a:off x="699911" y="688622"/>
            <a:ext cx="39962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What is a server look like ?</a:t>
            </a:r>
          </a:p>
        </p:txBody>
      </p:sp>
      <p:pic>
        <p:nvPicPr>
          <p:cNvPr id="4" name="Picture 3" descr="A picture containing text, computer, vending machine&#10;&#10;Description automatically generated">
            <a:extLst>
              <a:ext uri="{FF2B5EF4-FFF2-40B4-BE49-F238E27FC236}">
                <a16:creationId xmlns:a16="http://schemas.microsoft.com/office/drawing/2014/main" id="{DFCB687F-8963-4639-BA89-9A3F61DC74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911" y="1457854"/>
            <a:ext cx="6934200" cy="46196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CA854E7-631A-4217-B297-9CDB1FD558CC}"/>
              </a:ext>
            </a:extLst>
          </p:cNvPr>
          <p:cNvSpPr txBox="1"/>
          <p:nvPr/>
        </p:nvSpPr>
        <p:spPr>
          <a:xfrm>
            <a:off x="8410222" y="1591734"/>
            <a:ext cx="331893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FF0000"/>
              </a:buClr>
              <a:buFont typeface="Wingdings" panose="05000000000000000000" pitchFamily="2" charset="2"/>
              <a:buChar char="q"/>
            </a:pPr>
            <a:r>
              <a:rPr lang="en-US" dirty="0"/>
              <a:t>Server room</a:t>
            </a:r>
          </a:p>
          <a:p>
            <a:pPr marL="285750" indent="-285750">
              <a:buClr>
                <a:srgbClr val="FF0000"/>
              </a:buClr>
              <a:buFont typeface="Wingdings" panose="05000000000000000000" pitchFamily="2" charset="2"/>
              <a:buChar char="q"/>
            </a:pPr>
            <a:r>
              <a:rPr lang="en-US" dirty="0"/>
              <a:t>Hardware (RAM, CPU…)</a:t>
            </a:r>
          </a:p>
          <a:p>
            <a:pPr marL="285750" indent="-285750">
              <a:buClr>
                <a:srgbClr val="FF0000"/>
              </a:buClr>
              <a:buFont typeface="Wingdings" panose="05000000000000000000" pitchFamily="2" charset="2"/>
              <a:buChar char="q"/>
            </a:pPr>
            <a:r>
              <a:rPr lang="en-US" dirty="0"/>
              <a:t>Network</a:t>
            </a:r>
          </a:p>
          <a:p>
            <a:pPr marL="285750" indent="-285750">
              <a:buClr>
                <a:srgbClr val="FF0000"/>
              </a:buClr>
              <a:buFont typeface="Wingdings" panose="05000000000000000000" pitchFamily="2" charset="2"/>
              <a:buChar char="q"/>
            </a:pPr>
            <a:r>
              <a:rPr lang="en-US" dirty="0"/>
              <a:t>Electric</a:t>
            </a:r>
          </a:p>
          <a:p>
            <a:pPr marL="285750" indent="-285750">
              <a:buClr>
                <a:srgbClr val="FF0000"/>
              </a:buClr>
              <a:buFont typeface="Wingdings" panose="05000000000000000000" pitchFamily="2" charset="2"/>
              <a:buChar char="q"/>
            </a:pPr>
            <a:r>
              <a:rPr lang="en-US" dirty="0"/>
              <a:t>Cooling system</a:t>
            </a:r>
          </a:p>
          <a:p>
            <a:pPr marL="285750" indent="-285750">
              <a:buClr>
                <a:srgbClr val="FF0000"/>
              </a:buClr>
              <a:buFont typeface="Wingdings" panose="05000000000000000000" pitchFamily="2" charset="2"/>
              <a:buChar char="q"/>
            </a:pPr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04195812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94933" y="2960602"/>
            <a:ext cx="8602133" cy="9367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sz="6000" spc="-60" dirty="0"/>
              <a:t>AWS</a:t>
            </a:r>
            <a:r>
              <a:rPr sz="6000" spc="-45" dirty="0"/>
              <a:t> </a:t>
            </a:r>
            <a:r>
              <a:rPr sz="6000" dirty="0"/>
              <a:t>Storage</a:t>
            </a:r>
            <a:r>
              <a:rPr sz="6000" spc="-60" dirty="0"/>
              <a:t> </a:t>
            </a:r>
            <a:r>
              <a:rPr sz="6000" dirty="0"/>
              <a:t>Overview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43747" y="401996"/>
            <a:ext cx="810450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60" dirty="0"/>
              <a:t>AWS</a:t>
            </a:r>
            <a:r>
              <a:rPr spc="-5" dirty="0"/>
              <a:t> </a:t>
            </a:r>
            <a:r>
              <a:rPr dirty="0"/>
              <a:t>Storage</a:t>
            </a:r>
            <a:r>
              <a:rPr spc="-25" dirty="0"/>
              <a:t> </a:t>
            </a:r>
            <a:r>
              <a:rPr spc="-5" dirty="0"/>
              <a:t>Services</a:t>
            </a:r>
            <a:r>
              <a:rPr dirty="0"/>
              <a:t> &amp;</a:t>
            </a:r>
            <a:r>
              <a:rPr spc="-20" dirty="0"/>
              <a:t> </a:t>
            </a:r>
            <a:r>
              <a:rPr dirty="0"/>
              <a:t>Content</a:t>
            </a:r>
            <a:r>
              <a:rPr spc="-45" dirty="0"/>
              <a:t> </a:t>
            </a:r>
            <a:r>
              <a:rPr spc="-5" dirty="0"/>
              <a:t>Delivery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47902" y="2398030"/>
            <a:ext cx="9860810" cy="2080964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8619" y="334137"/>
            <a:ext cx="711327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/>
              <a:t>Amazon</a:t>
            </a:r>
            <a:r>
              <a:rPr sz="2400" spc="-50" dirty="0"/>
              <a:t> </a:t>
            </a:r>
            <a:r>
              <a:rPr sz="2400" dirty="0"/>
              <a:t>Simple</a:t>
            </a:r>
            <a:r>
              <a:rPr sz="2400" spc="-25" dirty="0"/>
              <a:t> </a:t>
            </a:r>
            <a:r>
              <a:rPr sz="2400" dirty="0"/>
              <a:t>Storage</a:t>
            </a:r>
            <a:r>
              <a:rPr sz="2400" spc="-45" dirty="0"/>
              <a:t> </a:t>
            </a:r>
            <a:r>
              <a:rPr sz="2400" dirty="0"/>
              <a:t>Service</a:t>
            </a:r>
            <a:r>
              <a:rPr sz="2400" spc="-30" dirty="0"/>
              <a:t> </a:t>
            </a:r>
            <a:r>
              <a:rPr sz="2400" dirty="0"/>
              <a:t>(S3)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33400" y="1066800"/>
            <a:ext cx="9862185" cy="18466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1300" indent="-228600">
              <a:lnSpc>
                <a:spcPts val="4380"/>
              </a:lnSpc>
              <a:buClr>
                <a:srgbClr val="E20512"/>
              </a:buClr>
              <a:buSzPct val="117187"/>
              <a:buFont typeface="Wingdings"/>
              <a:buChar char=""/>
              <a:tabLst>
                <a:tab pos="241300" algn="l"/>
              </a:tabLst>
            </a:pPr>
            <a:r>
              <a:rPr sz="2000" spc="-5" dirty="0">
                <a:solidFill>
                  <a:srgbClr val="313131"/>
                </a:solidFill>
                <a:latin typeface="Arial MT"/>
                <a:cs typeface="Arial MT"/>
              </a:rPr>
              <a:t>Storage</a:t>
            </a:r>
            <a:r>
              <a:rPr sz="2000" spc="-35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313131"/>
                </a:solidFill>
                <a:latin typeface="Arial MT"/>
                <a:cs typeface="Arial MT"/>
              </a:rPr>
              <a:t>for</a:t>
            </a:r>
            <a:r>
              <a:rPr sz="2000" spc="-15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313131"/>
                </a:solidFill>
                <a:latin typeface="Arial MT"/>
                <a:cs typeface="Arial MT"/>
              </a:rPr>
              <a:t>the</a:t>
            </a:r>
            <a:r>
              <a:rPr sz="2000" spc="-35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313131"/>
                </a:solidFill>
                <a:latin typeface="Arial MT"/>
                <a:cs typeface="Arial MT"/>
              </a:rPr>
              <a:t>Internet</a:t>
            </a:r>
            <a:endParaRPr sz="2000" dirty="0">
              <a:latin typeface="Arial MT"/>
              <a:cs typeface="Arial MT"/>
            </a:endParaRPr>
          </a:p>
          <a:p>
            <a:pPr marL="241300" indent="-228600">
              <a:lnSpc>
                <a:spcPct val="100000"/>
              </a:lnSpc>
              <a:spcBef>
                <a:spcPts val="225"/>
              </a:spcBef>
              <a:buClr>
                <a:srgbClr val="E20512"/>
              </a:buClr>
              <a:buSzPct val="117187"/>
              <a:buFont typeface="Wingdings"/>
              <a:buChar char=""/>
              <a:tabLst>
                <a:tab pos="241300" algn="l"/>
              </a:tabLst>
            </a:pPr>
            <a:r>
              <a:rPr sz="2000" dirty="0">
                <a:solidFill>
                  <a:srgbClr val="313131"/>
                </a:solidFill>
                <a:latin typeface="Arial MT"/>
                <a:cs typeface="Arial MT"/>
              </a:rPr>
              <a:t>Natively</a:t>
            </a:r>
            <a:r>
              <a:rPr sz="2000" spc="-25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313131"/>
                </a:solidFill>
                <a:latin typeface="Arial MT"/>
                <a:cs typeface="Arial MT"/>
              </a:rPr>
              <a:t>online,</a:t>
            </a:r>
            <a:r>
              <a:rPr sz="2000" spc="-20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313131"/>
                </a:solidFill>
                <a:latin typeface="Arial MT"/>
                <a:cs typeface="Arial MT"/>
              </a:rPr>
              <a:t>HTTP</a:t>
            </a:r>
            <a:r>
              <a:rPr sz="2000" spc="-95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313131"/>
                </a:solidFill>
                <a:latin typeface="Arial MT"/>
                <a:cs typeface="Arial MT"/>
              </a:rPr>
              <a:t>access</a:t>
            </a:r>
            <a:endParaRPr sz="2000" dirty="0">
              <a:latin typeface="Arial MT"/>
              <a:cs typeface="Arial MT"/>
            </a:endParaRPr>
          </a:p>
          <a:p>
            <a:pPr marL="240665" marR="5080" indent="-228600">
              <a:lnSpc>
                <a:spcPts val="3840"/>
              </a:lnSpc>
              <a:spcBef>
                <a:spcPts val="1000"/>
              </a:spcBef>
              <a:buClr>
                <a:srgbClr val="E20512"/>
              </a:buClr>
              <a:buSzPct val="117187"/>
              <a:buFont typeface="Wingdings"/>
              <a:buChar char=""/>
              <a:tabLst>
                <a:tab pos="241300" algn="l"/>
              </a:tabLst>
            </a:pPr>
            <a:r>
              <a:rPr sz="2000" dirty="0">
                <a:solidFill>
                  <a:srgbClr val="313131"/>
                </a:solidFill>
                <a:latin typeface="Arial MT"/>
                <a:cs typeface="Arial MT"/>
              </a:rPr>
              <a:t>Store </a:t>
            </a:r>
            <a:r>
              <a:rPr sz="2000" spc="-5" dirty="0">
                <a:solidFill>
                  <a:srgbClr val="313131"/>
                </a:solidFill>
                <a:latin typeface="Arial MT"/>
                <a:cs typeface="Arial MT"/>
              </a:rPr>
              <a:t>and retrieve any amount </a:t>
            </a:r>
            <a:r>
              <a:rPr sz="2000" dirty="0">
                <a:solidFill>
                  <a:srgbClr val="313131"/>
                </a:solidFill>
                <a:latin typeface="Arial MT"/>
                <a:cs typeface="Arial MT"/>
              </a:rPr>
              <a:t>of </a:t>
            </a:r>
            <a:r>
              <a:rPr sz="2000" spc="-5" dirty="0">
                <a:solidFill>
                  <a:srgbClr val="313131"/>
                </a:solidFill>
                <a:latin typeface="Arial MT"/>
                <a:cs typeface="Arial MT"/>
              </a:rPr>
              <a:t>data, any time, from </a:t>
            </a:r>
            <a:r>
              <a:rPr sz="2000" spc="-880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313131"/>
                </a:solidFill>
                <a:latin typeface="Arial MT"/>
                <a:cs typeface="Arial MT"/>
              </a:rPr>
              <a:t>anywhere</a:t>
            </a:r>
            <a:r>
              <a:rPr sz="2000" spc="-40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313131"/>
                </a:solidFill>
                <a:latin typeface="Arial MT"/>
                <a:cs typeface="Arial MT"/>
              </a:rPr>
              <a:t>on</a:t>
            </a:r>
            <a:r>
              <a:rPr sz="2000" spc="-10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313131"/>
                </a:solidFill>
                <a:latin typeface="Arial MT"/>
                <a:cs typeface="Arial MT"/>
              </a:rPr>
              <a:t>the</a:t>
            </a:r>
            <a:r>
              <a:rPr sz="2000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313131"/>
                </a:solidFill>
                <a:latin typeface="Arial MT"/>
                <a:cs typeface="Arial MT"/>
              </a:rPr>
              <a:t>web</a:t>
            </a:r>
            <a:endParaRPr sz="2000" dirty="0">
              <a:latin typeface="Arial MT"/>
              <a:cs typeface="Arial MT"/>
            </a:endParaRPr>
          </a:p>
          <a:p>
            <a:pPr marL="241300" indent="-228600">
              <a:lnSpc>
                <a:spcPct val="100000"/>
              </a:lnSpc>
              <a:spcBef>
                <a:spcPts val="215"/>
              </a:spcBef>
              <a:buClr>
                <a:srgbClr val="E20512"/>
              </a:buClr>
              <a:buSzPct val="117187"/>
              <a:buFont typeface="Wingdings"/>
              <a:buChar char=""/>
              <a:tabLst>
                <a:tab pos="241300" algn="l"/>
              </a:tabLst>
            </a:pPr>
            <a:r>
              <a:rPr sz="2000" dirty="0">
                <a:solidFill>
                  <a:srgbClr val="313131"/>
                </a:solidFill>
                <a:latin typeface="Arial MT"/>
                <a:cs typeface="Arial MT"/>
              </a:rPr>
              <a:t>High</a:t>
            </a:r>
            <a:r>
              <a:rPr sz="2000" spc="-15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313131"/>
                </a:solidFill>
                <a:latin typeface="Arial MT"/>
                <a:cs typeface="Arial MT"/>
              </a:rPr>
              <a:t>Scalable,</a:t>
            </a:r>
            <a:r>
              <a:rPr sz="2000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313131"/>
                </a:solidFill>
                <a:latin typeface="Arial MT"/>
                <a:cs typeface="Arial MT"/>
              </a:rPr>
              <a:t>reliable, fast</a:t>
            </a:r>
            <a:r>
              <a:rPr sz="2000" spc="-15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313131"/>
                </a:solidFill>
                <a:latin typeface="Arial MT"/>
                <a:cs typeface="Arial MT"/>
              </a:rPr>
              <a:t>and durable</a:t>
            </a:r>
            <a:endParaRPr sz="2000" dirty="0"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160790188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6392" y="150113"/>
            <a:ext cx="3952875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/>
              <a:t>Amazon</a:t>
            </a:r>
            <a:r>
              <a:rPr sz="2400" spc="-60" dirty="0"/>
              <a:t> </a:t>
            </a:r>
            <a:r>
              <a:rPr sz="2400" dirty="0"/>
              <a:t>S3</a:t>
            </a:r>
            <a:r>
              <a:rPr sz="2400" spc="-25" dirty="0"/>
              <a:t> </a:t>
            </a:r>
            <a:r>
              <a:rPr sz="2400" spc="-5" dirty="0"/>
              <a:t>Concept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97916" y="984630"/>
            <a:ext cx="6553200" cy="3438184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241300" marR="905510" indent="-228600">
              <a:lnSpc>
                <a:spcPts val="3360"/>
              </a:lnSpc>
              <a:spcBef>
                <a:spcPts val="204"/>
              </a:spcBef>
              <a:buClr>
                <a:srgbClr val="E20512"/>
              </a:buClr>
              <a:buSzPct val="119642"/>
              <a:buFont typeface="Wingdings"/>
              <a:buChar char=""/>
              <a:tabLst>
                <a:tab pos="241300" algn="l"/>
              </a:tabLst>
            </a:pPr>
            <a:r>
              <a:rPr sz="2000" spc="-5" dirty="0">
                <a:solidFill>
                  <a:srgbClr val="313131"/>
                </a:solidFill>
                <a:latin typeface="Arial MT"/>
                <a:cs typeface="Arial MT"/>
              </a:rPr>
              <a:t>Amazon S3 </a:t>
            </a:r>
            <a:r>
              <a:rPr sz="2000" dirty="0">
                <a:solidFill>
                  <a:srgbClr val="313131"/>
                </a:solidFill>
                <a:latin typeface="Arial MT"/>
                <a:cs typeface="Arial MT"/>
              </a:rPr>
              <a:t>stores </a:t>
            </a:r>
            <a:r>
              <a:rPr sz="2000" spc="-5" dirty="0">
                <a:solidFill>
                  <a:srgbClr val="313131"/>
                </a:solidFill>
                <a:latin typeface="Arial MT"/>
                <a:cs typeface="Arial MT"/>
              </a:rPr>
              <a:t>data as </a:t>
            </a:r>
            <a:r>
              <a:rPr sz="2000" dirty="0">
                <a:solidFill>
                  <a:srgbClr val="313131"/>
                </a:solidFill>
                <a:latin typeface="Arial MT"/>
                <a:cs typeface="Arial MT"/>
              </a:rPr>
              <a:t>objects </a:t>
            </a:r>
            <a:r>
              <a:rPr sz="2000" spc="-765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313131"/>
                </a:solidFill>
                <a:latin typeface="Arial MT"/>
                <a:cs typeface="Arial MT"/>
              </a:rPr>
              <a:t>within</a:t>
            </a:r>
            <a:r>
              <a:rPr sz="2000" dirty="0">
                <a:solidFill>
                  <a:srgbClr val="313131"/>
                </a:solidFill>
                <a:latin typeface="Arial MT"/>
                <a:cs typeface="Arial MT"/>
              </a:rPr>
              <a:t> buckets</a:t>
            </a:r>
            <a:endParaRPr lang="en-US" sz="2000" dirty="0">
              <a:solidFill>
                <a:srgbClr val="313131"/>
              </a:solidFill>
              <a:latin typeface="Arial MT"/>
              <a:cs typeface="Arial MT"/>
            </a:endParaRPr>
          </a:p>
          <a:p>
            <a:pPr marL="241300" marR="905510" indent="-228600">
              <a:lnSpc>
                <a:spcPts val="3360"/>
              </a:lnSpc>
              <a:spcBef>
                <a:spcPts val="204"/>
              </a:spcBef>
              <a:buClr>
                <a:srgbClr val="E20512"/>
              </a:buClr>
              <a:buSzPct val="119642"/>
              <a:buFont typeface="Wingdings"/>
              <a:buChar char=""/>
              <a:tabLst>
                <a:tab pos="241300" algn="l"/>
              </a:tabLst>
            </a:pPr>
            <a:r>
              <a:rPr lang="en-US" sz="2000" dirty="0">
                <a:solidFill>
                  <a:srgbClr val="313131"/>
                </a:solidFill>
                <a:latin typeface="Arial MT"/>
                <a:cs typeface="Arial MT"/>
              </a:rPr>
              <a:t>Bucket name is unique in the world</a:t>
            </a:r>
            <a:endParaRPr sz="2000" dirty="0">
              <a:latin typeface="Arial MT"/>
              <a:cs typeface="Arial MT"/>
            </a:endParaRPr>
          </a:p>
          <a:p>
            <a:pPr marL="241300" marR="229870" indent="-228600">
              <a:lnSpc>
                <a:spcPts val="3360"/>
              </a:lnSpc>
              <a:spcBef>
                <a:spcPts val="1000"/>
              </a:spcBef>
              <a:buClr>
                <a:srgbClr val="E20512"/>
              </a:buClr>
              <a:buSzPct val="119642"/>
              <a:buFont typeface="Wingdings"/>
              <a:buChar char=""/>
              <a:tabLst>
                <a:tab pos="241300" algn="l"/>
              </a:tabLst>
            </a:pPr>
            <a:r>
              <a:rPr sz="2000" spc="-5" dirty="0">
                <a:solidFill>
                  <a:srgbClr val="313131"/>
                </a:solidFill>
                <a:latin typeface="Arial MT"/>
                <a:cs typeface="Arial MT"/>
              </a:rPr>
              <a:t>An</a:t>
            </a:r>
            <a:r>
              <a:rPr sz="2000" spc="-10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313131"/>
                </a:solidFill>
                <a:latin typeface="Arial MT"/>
                <a:cs typeface="Arial MT"/>
              </a:rPr>
              <a:t>object</a:t>
            </a:r>
            <a:r>
              <a:rPr sz="2000" spc="-5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313131"/>
                </a:solidFill>
                <a:latin typeface="Arial MT"/>
                <a:cs typeface="Arial MT"/>
              </a:rPr>
              <a:t>is</a:t>
            </a:r>
            <a:r>
              <a:rPr sz="2000" spc="-5" dirty="0">
                <a:solidFill>
                  <a:srgbClr val="313131"/>
                </a:solidFill>
                <a:latin typeface="Arial MT"/>
                <a:cs typeface="Arial MT"/>
              </a:rPr>
              <a:t> comprised</a:t>
            </a:r>
            <a:r>
              <a:rPr sz="2000" spc="15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313131"/>
                </a:solidFill>
                <a:latin typeface="Arial MT"/>
                <a:cs typeface="Arial MT"/>
              </a:rPr>
              <a:t>of a</a:t>
            </a:r>
            <a:r>
              <a:rPr sz="2000" spc="-10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313131"/>
                </a:solidFill>
                <a:latin typeface="Arial MT"/>
                <a:cs typeface="Arial MT"/>
              </a:rPr>
              <a:t>file and </a:t>
            </a:r>
            <a:r>
              <a:rPr sz="2000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313131"/>
                </a:solidFill>
                <a:latin typeface="Arial MT"/>
                <a:cs typeface="Arial MT"/>
              </a:rPr>
              <a:t>optionally</a:t>
            </a:r>
            <a:r>
              <a:rPr sz="2000" dirty="0">
                <a:solidFill>
                  <a:srgbClr val="313131"/>
                </a:solidFill>
                <a:latin typeface="Arial MT"/>
                <a:cs typeface="Arial MT"/>
              </a:rPr>
              <a:t> any </a:t>
            </a:r>
            <a:r>
              <a:rPr sz="2000" spc="-5" dirty="0">
                <a:solidFill>
                  <a:srgbClr val="313131"/>
                </a:solidFill>
                <a:latin typeface="Arial MT"/>
                <a:cs typeface="Arial MT"/>
              </a:rPr>
              <a:t>metadata</a:t>
            </a:r>
            <a:r>
              <a:rPr sz="2000" dirty="0">
                <a:solidFill>
                  <a:srgbClr val="313131"/>
                </a:solidFill>
                <a:latin typeface="Arial MT"/>
                <a:cs typeface="Arial MT"/>
              </a:rPr>
              <a:t> that</a:t>
            </a:r>
            <a:r>
              <a:rPr sz="2000" spc="-10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313131"/>
                </a:solidFill>
                <a:latin typeface="Arial MT"/>
                <a:cs typeface="Arial MT"/>
              </a:rPr>
              <a:t>describes </a:t>
            </a:r>
            <a:r>
              <a:rPr sz="2000" spc="-760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313131"/>
                </a:solidFill>
                <a:latin typeface="Arial MT"/>
                <a:cs typeface="Arial MT"/>
              </a:rPr>
              <a:t>that</a:t>
            </a:r>
            <a:r>
              <a:rPr sz="2000" spc="-10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313131"/>
                </a:solidFill>
                <a:latin typeface="Arial MT"/>
                <a:cs typeface="Arial MT"/>
              </a:rPr>
              <a:t>file</a:t>
            </a:r>
            <a:endParaRPr sz="2000" dirty="0">
              <a:latin typeface="Arial MT"/>
              <a:cs typeface="Arial MT"/>
            </a:endParaRPr>
          </a:p>
          <a:p>
            <a:pPr marL="241300" marR="5080" indent="-228600">
              <a:lnSpc>
                <a:spcPts val="3360"/>
              </a:lnSpc>
              <a:spcBef>
                <a:spcPts val="1010"/>
              </a:spcBef>
              <a:buClr>
                <a:srgbClr val="E20512"/>
              </a:buClr>
              <a:buSzPct val="119642"/>
              <a:buFont typeface="Wingdings"/>
              <a:buChar char=""/>
              <a:tabLst>
                <a:tab pos="241300" algn="l"/>
              </a:tabLst>
            </a:pPr>
            <a:r>
              <a:rPr sz="2000" spc="-90" dirty="0">
                <a:solidFill>
                  <a:srgbClr val="313131"/>
                </a:solidFill>
                <a:latin typeface="Arial MT"/>
                <a:cs typeface="Arial MT"/>
              </a:rPr>
              <a:t>You</a:t>
            </a:r>
            <a:r>
              <a:rPr sz="2000" dirty="0">
                <a:solidFill>
                  <a:srgbClr val="313131"/>
                </a:solidFill>
                <a:latin typeface="Arial MT"/>
                <a:cs typeface="Arial MT"/>
              </a:rPr>
              <a:t> can</a:t>
            </a:r>
            <a:r>
              <a:rPr sz="2000" spc="-5" dirty="0">
                <a:solidFill>
                  <a:srgbClr val="313131"/>
                </a:solidFill>
                <a:latin typeface="Arial MT"/>
                <a:cs typeface="Arial MT"/>
              </a:rPr>
              <a:t> have</a:t>
            </a:r>
            <a:r>
              <a:rPr sz="2000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313131"/>
                </a:solidFill>
                <a:latin typeface="Arial MT"/>
                <a:cs typeface="Arial MT"/>
              </a:rPr>
              <a:t>up</a:t>
            </a:r>
            <a:r>
              <a:rPr sz="2000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313131"/>
                </a:solidFill>
                <a:latin typeface="Arial MT"/>
                <a:cs typeface="Arial MT"/>
              </a:rPr>
              <a:t>to</a:t>
            </a:r>
            <a:r>
              <a:rPr sz="2000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313131"/>
                </a:solidFill>
                <a:latin typeface="Arial MT"/>
                <a:cs typeface="Arial MT"/>
              </a:rPr>
              <a:t>100</a:t>
            </a:r>
            <a:r>
              <a:rPr sz="2000" spc="5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313131"/>
                </a:solidFill>
                <a:latin typeface="Arial MT"/>
                <a:cs typeface="Arial MT"/>
              </a:rPr>
              <a:t>buckets</a:t>
            </a:r>
            <a:r>
              <a:rPr sz="2000" spc="-10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313131"/>
                </a:solidFill>
                <a:latin typeface="Arial MT"/>
                <a:cs typeface="Arial MT"/>
              </a:rPr>
              <a:t>in</a:t>
            </a:r>
            <a:r>
              <a:rPr sz="2000" dirty="0">
                <a:solidFill>
                  <a:srgbClr val="313131"/>
                </a:solidFill>
                <a:latin typeface="Arial MT"/>
                <a:cs typeface="Arial MT"/>
              </a:rPr>
              <a:t> each </a:t>
            </a:r>
            <a:r>
              <a:rPr sz="2000" spc="-765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313131"/>
                </a:solidFill>
                <a:latin typeface="Arial MT"/>
                <a:cs typeface="Arial MT"/>
              </a:rPr>
              <a:t>account</a:t>
            </a:r>
            <a:endParaRPr sz="2000" dirty="0">
              <a:latin typeface="Arial MT"/>
              <a:cs typeface="Arial MT"/>
            </a:endParaRPr>
          </a:p>
          <a:p>
            <a:pPr marL="241300" marR="522605" indent="-228600">
              <a:lnSpc>
                <a:spcPts val="3360"/>
              </a:lnSpc>
              <a:spcBef>
                <a:spcPts val="985"/>
              </a:spcBef>
              <a:buClr>
                <a:srgbClr val="E20512"/>
              </a:buClr>
              <a:buSzPct val="119642"/>
              <a:buFont typeface="Wingdings"/>
              <a:buChar char=""/>
              <a:tabLst>
                <a:tab pos="241300" algn="l"/>
              </a:tabLst>
            </a:pPr>
            <a:r>
              <a:rPr sz="2000" spc="-90" dirty="0">
                <a:solidFill>
                  <a:srgbClr val="313131"/>
                </a:solidFill>
                <a:latin typeface="Arial MT"/>
                <a:cs typeface="Arial MT"/>
              </a:rPr>
              <a:t>You</a:t>
            </a:r>
            <a:r>
              <a:rPr sz="2000" spc="-10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313131"/>
                </a:solidFill>
                <a:latin typeface="Arial MT"/>
                <a:cs typeface="Arial MT"/>
              </a:rPr>
              <a:t>can</a:t>
            </a:r>
            <a:r>
              <a:rPr sz="2000" spc="-15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313131"/>
                </a:solidFill>
                <a:latin typeface="Arial MT"/>
                <a:cs typeface="Arial MT"/>
              </a:rPr>
              <a:t>control</a:t>
            </a:r>
            <a:r>
              <a:rPr sz="2000" spc="-5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313131"/>
                </a:solidFill>
                <a:latin typeface="Arial MT"/>
                <a:cs typeface="Arial MT"/>
              </a:rPr>
              <a:t>access</a:t>
            </a:r>
            <a:r>
              <a:rPr sz="2000" spc="-15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313131"/>
                </a:solidFill>
                <a:latin typeface="Arial MT"/>
                <a:cs typeface="Arial MT"/>
              </a:rPr>
              <a:t>to</a:t>
            </a:r>
            <a:r>
              <a:rPr sz="2000" spc="-15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313131"/>
                </a:solidFill>
                <a:latin typeface="Arial MT"/>
                <a:cs typeface="Arial MT"/>
              </a:rPr>
              <a:t>the </a:t>
            </a:r>
            <a:r>
              <a:rPr sz="2000" dirty="0">
                <a:solidFill>
                  <a:srgbClr val="313131"/>
                </a:solidFill>
                <a:latin typeface="Arial MT"/>
                <a:cs typeface="Arial MT"/>
              </a:rPr>
              <a:t>bucket </a:t>
            </a:r>
            <a:r>
              <a:rPr sz="2000" spc="-765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313131"/>
                </a:solidFill>
                <a:latin typeface="Arial MT"/>
                <a:cs typeface="Arial MT"/>
              </a:rPr>
              <a:t>and</a:t>
            </a:r>
            <a:r>
              <a:rPr sz="2000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313131"/>
                </a:solidFill>
                <a:latin typeface="Arial MT"/>
                <a:cs typeface="Arial MT"/>
              </a:rPr>
              <a:t>its </a:t>
            </a:r>
            <a:r>
              <a:rPr sz="2000" dirty="0">
                <a:solidFill>
                  <a:srgbClr val="313131"/>
                </a:solidFill>
                <a:latin typeface="Arial MT"/>
                <a:cs typeface="Arial MT"/>
              </a:rPr>
              <a:t>objects</a:t>
            </a:r>
            <a:endParaRPr sz="2000" dirty="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58000" y="1143000"/>
            <a:ext cx="4984222" cy="4219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21790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1017" y="275031"/>
            <a:ext cx="8202295" cy="382797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400" spc="-20" dirty="0"/>
              <a:t>Traditional</a:t>
            </a:r>
            <a:r>
              <a:rPr sz="2400" spc="-40" dirty="0"/>
              <a:t> </a:t>
            </a:r>
            <a:r>
              <a:rPr sz="2400" dirty="0"/>
              <a:t>Platform</a:t>
            </a:r>
            <a:r>
              <a:rPr sz="2400" spc="-25" dirty="0"/>
              <a:t> </a:t>
            </a:r>
            <a:r>
              <a:rPr sz="2400" dirty="0"/>
              <a:t>-</a:t>
            </a:r>
            <a:r>
              <a:rPr sz="2400" spc="-25" dirty="0"/>
              <a:t> </a:t>
            </a:r>
            <a:r>
              <a:rPr sz="2400" dirty="0"/>
              <a:t>Storage</a:t>
            </a:r>
            <a:r>
              <a:rPr sz="2400" spc="-155" dirty="0"/>
              <a:t> </a:t>
            </a:r>
            <a:r>
              <a:rPr sz="2400" dirty="0"/>
              <a:t>Architecture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72540" y="1228502"/>
            <a:ext cx="5770215" cy="2806538"/>
          </a:xfrm>
          <a:prstGeom prst="rect">
            <a:avLst/>
          </a:prstGeom>
        </p:spPr>
        <p:txBody>
          <a:bodyPr vert="horz" wrap="square" lIns="0" tIns="86995" rIns="0" bIns="0" rtlCol="0">
            <a:spAutoFit/>
          </a:bodyPr>
          <a:lstStyle/>
          <a:p>
            <a:pPr marL="340360" indent="-327660">
              <a:lnSpc>
                <a:spcPct val="100000"/>
              </a:lnSpc>
              <a:spcBef>
                <a:spcPts val="685"/>
              </a:spcBef>
              <a:buClr>
                <a:srgbClr val="E20512"/>
              </a:buClr>
              <a:buSzPct val="119642"/>
              <a:buFont typeface="Wingdings"/>
              <a:buChar char=""/>
              <a:tabLst>
                <a:tab pos="340360" algn="l"/>
              </a:tabLst>
            </a:pPr>
            <a:r>
              <a:rPr sz="2000" spc="-5" dirty="0">
                <a:solidFill>
                  <a:srgbClr val="313131"/>
                </a:solidFill>
                <a:latin typeface="Arial MT"/>
                <a:cs typeface="Arial MT"/>
              </a:rPr>
              <a:t>In</a:t>
            </a:r>
            <a:r>
              <a:rPr sz="2000" spc="-20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313131"/>
                </a:solidFill>
                <a:latin typeface="Arial MT"/>
                <a:cs typeface="Arial MT"/>
              </a:rPr>
              <a:t>the</a:t>
            </a:r>
            <a:r>
              <a:rPr sz="2000" spc="-10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313131"/>
                </a:solidFill>
                <a:latin typeface="Arial MT"/>
                <a:cs typeface="Arial MT"/>
              </a:rPr>
              <a:t>old</a:t>
            </a:r>
            <a:r>
              <a:rPr sz="2000" spc="-20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313131"/>
                </a:solidFill>
                <a:latin typeface="Arial MT"/>
                <a:cs typeface="Arial MT"/>
              </a:rPr>
              <a:t>days...</a:t>
            </a:r>
            <a:endParaRPr sz="2000" dirty="0">
              <a:latin typeface="Arial MT"/>
              <a:cs typeface="Arial MT"/>
            </a:endParaRPr>
          </a:p>
          <a:p>
            <a:pPr marL="698500" marR="850900" lvl="1" indent="-228600" algn="just">
              <a:lnSpc>
                <a:spcPct val="100000"/>
              </a:lnSpc>
              <a:spcBef>
                <a:spcPts val="509"/>
              </a:spcBef>
              <a:buClr>
                <a:srgbClr val="566BE2"/>
              </a:buClr>
              <a:buFont typeface="Calibri"/>
              <a:buChar char="-"/>
              <a:tabLst>
                <a:tab pos="782320" algn="l"/>
              </a:tabLst>
            </a:pPr>
            <a:r>
              <a:rPr sz="2000" dirty="0"/>
              <a:t>	</a:t>
            </a:r>
            <a:r>
              <a:rPr sz="2000" spc="-5" dirty="0">
                <a:solidFill>
                  <a:srgbClr val="313131"/>
                </a:solidFill>
                <a:latin typeface="Arial MT"/>
                <a:cs typeface="Arial MT"/>
              </a:rPr>
              <a:t>Hardware</a:t>
            </a:r>
            <a:r>
              <a:rPr lang="en-US" sz="2000" spc="-5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313131"/>
                </a:solidFill>
                <a:latin typeface="Arial MT"/>
                <a:cs typeface="Arial MT"/>
              </a:rPr>
              <a:t>acquisition and </a:t>
            </a:r>
            <a:r>
              <a:rPr sz="2000" spc="-655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313131"/>
                </a:solidFill>
                <a:latin typeface="Arial MT"/>
                <a:cs typeface="Arial MT"/>
              </a:rPr>
              <a:t>datacenter space required </a:t>
            </a:r>
            <a:r>
              <a:rPr sz="2000" spc="-655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313131"/>
                </a:solidFill>
                <a:latin typeface="Arial MT"/>
                <a:cs typeface="Arial MT"/>
              </a:rPr>
              <a:t>advanced</a:t>
            </a:r>
            <a:r>
              <a:rPr sz="2000" spc="5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313131"/>
                </a:solidFill>
                <a:latin typeface="Arial MT"/>
                <a:cs typeface="Arial MT"/>
              </a:rPr>
              <a:t>planning</a:t>
            </a:r>
            <a:endParaRPr sz="2000" dirty="0">
              <a:latin typeface="Arial MT"/>
              <a:cs typeface="Arial MT"/>
            </a:endParaRPr>
          </a:p>
          <a:p>
            <a:pPr marL="698500" marR="5080" lvl="1" indent="-228600">
              <a:lnSpc>
                <a:spcPct val="100000"/>
              </a:lnSpc>
              <a:spcBef>
                <a:spcPts val="505"/>
              </a:spcBef>
              <a:buClr>
                <a:srgbClr val="566BE2"/>
              </a:buClr>
              <a:buFont typeface="Calibri"/>
              <a:buChar char="-"/>
              <a:tabLst>
                <a:tab pos="697865" algn="l"/>
                <a:tab pos="698500" algn="l"/>
              </a:tabLst>
            </a:pPr>
            <a:r>
              <a:rPr sz="2000" spc="-5" dirty="0">
                <a:solidFill>
                  <a:srgbClr val="313131"/>
                </a:solidFill>
                <a:latin typeface="Arial MT"/>
                <a:cs typeface="Arial MT"/>
              </a:rPr>
              <a:t>Disk space and </a:t>
            </a:r>
            <a:r>
              <a:rPr sz="2000" dirty="0">
                <a:solidFill>
                  <a:srgbClr val="313131"/>
                </a:solidFill>
                <a:latin typeface="Arial MT"/>
                <a:cs typeface="Arial MT"/>
              </a:rPr>
              <a:t>I/O </a:t>
            </a:r>
            <a:r>
              <a:rPr sz="2000" spc="-5" dirty="0">
                <a:solidFill>
                  <a:srgbClr val="313131"/>
                </a:solidFill>
                <a:latin typeface="Arial MT"/>
                <a:cs typeface="Arial MT"/>
              </a:rPr>
              <a:t>allocation </a:t>
            </a:r>
            <a:r>
              <a:rPr sz="2000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313131"/>
                </a:solidFill>
                <a:latin typeface="Arial MT"/>
                <a:cs typeface="Arial MT"/>
              </a:rPr>
              <a:t>juggling</a:t>
            </a:r>
            <a:r>
              <a:rPr sz="2000" spc="20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313131"/>
                </a:solidFill>
                <a:latin typeface="Arial MT"/>
                <a:cs typeface="Arial MT"/>
              </a:rPr>
              <a:t>for</a:t>
            </a:r>
            <a:r>
              <a:rPr sz="2000" spc="-20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313131"/>
                </a:solidFill>
                <a:latin typeface="Arial MT"/>
                <a:cs typeface="Arial MT"/>
              </a:rPr>
              <a:t>the</a:t>
            </a:r>
            <a:r>
              <a:rPr sz="2000" spc="-5" dirty="0">
                <a:solidFill>
                  <a:srgbClr val="313131"/>
                </a:solidFill>
                <a:latin typeface="Arial MT"/>
                <a:cs typeface="Arial MT"/>
              </a:rPr>
              <a:t> entire</a:t>
            </a:r>
            <a:r>
              <a:rPr sz="2000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313131"/>
                </a:solidFill>
                <a:latin typeface="Arial MT"/>
                <a:cs typeface="Arial MT"/>
              </a:rPr>
              <a:t>application </a:t>
            </a:r>
            <a:r>
              <a:rPr sz="2000" spc="-650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313131"/>
                </a:solidFill>
                <a:latin typeface="Arial MT"/>
                <a:cs typeface="Arial MT"/>
              </a:rPr>
              <a:t>lifecycle</a:t>
            </a:r>
            <a:endParaRPr sz="2000" dirty="0">
              <a:latin typeface="Arial MT"/>
              <a:cs typeface="Arial MT"/>
            </a:endParaRPr>
          </a:p>
          <a:p>
            <a:pPr marL="698500" marR="120014" lvl="1" indent="-228600">
              <a:lnSpc>
                <a:spcPct val="100000"/>
              </a:lnSpc>
              <a:spcBef>
                <a:spcPts val="505"/>
              </a:spcBef>
              <a:buClr>
                <a:srgbClr val="566BE2"/>
              </a:buClr>
              <a:buFont typeface="Calibri"/>
              <a:buChar char="-"/>
              <a:tabLst>
                <a:tab pos="697865" algn="l"/>
                <a:tab pos="698500" algn="l"/>
              </a:tabLst>
            </a:pPr>
            <a:r>
              <a:rPr sz="2000" spc="-30" dirty="0">
                <a:solidFill>
                  <a:srgbClr val="313131"/>
                </a:solidFill>
                <a:latin typeface="Arial MT"/>
                <a:cs typeface="Arial MT"/>
              </a:rPr>
              <a:t>Volume</a:t>
            </a:r>
            <a:r>
              <a:rPr sz="2000" spc="5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313131"/>
                </a:solidFill>
                <a:latin typeface="Arial MT"/>
                <a:cs typeface="Arial MT"/>
              </a:rPr>
              <a:t>and</a:t>
            </a:r>
            <a:r>
              <a:rPr sz="2000" spc="5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313131"/>
                </a:solidFill>
                <a:latin typeface="Arial MT"/>
                <a:cs typeface="Arial MT"/>
              </a:rPr>
              <a:t>file</a:t>
            </a:r>
            <a:r>
              <a:rPr sz="2000" spc="-10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313131"/>
                </a:solidFill>
                <a:latin typeface="Arial MT"/>
                <a:cs typeface="Arial MT"/>
              </a:rPr>
              <a:t>redundancy</a:t>
            </a:r>
            <a:r>
              <a:rPr sz="2000" spc="15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313131"/>
                </a:solidFill>
                <a:latin typeface="Arial MT"/>
                <a:cs typeface="Arial MT"/>
              </a:rPr>
              <a:t>not </a:t>
            </a:r>
            <a:r>
              <a:rPr sz="2000" spc="-650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313131"/>
                </a:solidFill>
                <a:latin typeface="Arial MT"/>
                <a:cs typeface="Arial MT"/>
              </a:rPr>
              <a:t>built-in</a:t>
            </a:r>
            <a:endParaRPr sz="2000" dirty="0">
              <a:latin typeface="Arial MT"/>
              <a:cs typeface="Arial MT"/>
            </a:endParaRPr>
          </a:p>
          <a:p>
            <a:pPr marL="698500" marR="69215" lvl="1" indent="-228600">
              <a:lnSpc>
                <a:spcPct val="100000"/>
              </a:lnSpc>
              <a:spcBef>
                <a:spcPts val="495"/>
              </a:spcBef>
              <a:buClr>
                <a:srgbClr val="566BE2"/>
              </a:buClr>
              <a:buFont typeface="Calibri"/>
              <a:buChar char="-"/>
              <a:tabLst>
                <a:tab pos="697865" algn="l"/>
                <a:tab pos="698500" algn="l"/>
              </a:tabLst>
            </a:pPr>
            <a:r>
              <a:rPr sz="2000" spc="-5" dirty="0">
                <a:solidFill>
                  <a:srgbClr val="313131"/>
                </a:solidFill>
                <a:latin typeface="Arial MT"/>
                <a:cs typeface="Arial MT"/>
              </a:rPr>
              <a:t>Capital </a:t>
            </a:r>
            <a:r>
              <a:rPr sz="2000" dirty="0">
                <a:solidFill>
                  <a:srgbClr val="313131"/>
                </a:solidFill>
                <a:latin typeface="Arial MT"/>
                <a:cs typeface="Arial MT"/>
              </a:rPr>
              <a:t>commitment</a:t>
            </a:r>
            <a:r>
              <a:rPr sz="2000" spc="-25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313131"/>
                </a:solidFill>
                <a:latin typeface="Arial MT"/>
                <a:cs typeface="Arial MT"/>
              </a:rPr>
              <a:t>and</a:t>
            </a:r>
            <a:r>
              <a:rPr sz="2000" spc="-15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313131"/>
                </a:solidFill>
                <a:latin typeface="Arial MT"/>
                <a:cs typeface="Arial MT"/>
              </a:rPr>
              <a:t>refresh </a:t>
            </a:r>
            <a:r>
              <a:rPr sz="2000" spc="-650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313131"/>
                </a:solidFill>
                <a:latin typeface="Arial MT"/>
                <a:cs typeface="Arial MT"/>
              </a:rPr>
              <a:t>budget</a:t>
            </a:r>
            <a:r>
              <a:rPr sz="2000" spc="5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313131"/>
                </a:solidFill>
                <a:latin typeface="Arial MT"/>
                <a:cs typeface="Arial MT"/>
              </a:rPr>
              <a:t>considerations</a:t>
            </a:r>
            <a:endParaRPr sz="2000" dirty="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450779" y="1189316"/>
            <a:ext cx="4910639" cy="5008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51184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8619" y="334137"/>
            <a:ext cx="793877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60" dirty="0"/>
              <a:t>AWS</a:t>
            </a:r>
            <a:r>
              <a:rPr sz="2400" spc="-5" dirty="0"/>
              <a:t> Instance</a:t>
            </a:r>
            <a:r>
              <a:rPr sz="2400" spc="-40" dirty="0"/>
              <a:t> </a:t>
            </a:r>
            <a:r>
              <a:rPr sz="2400" spc="-35" dirty="0"/>
              <a:t>Volumes</a:t>
            </a:r>
            <a:r>
              <a:rPr sz="2400" spc="-15" dirty="0"/>
              <a:t> </a:t>
            </a:r>
            <a:r>
              <a:rPr sz="2400" spc="-5" dirty="0"/>
              <a:t>and</a:t>
            </a:r>
            <a:r>
              <a:rPr sz="2400" spc="-20" dirty="0"/>
              <a:t> </a:t>
            </a:r>
            <a:r>
              <a:rPr sz="2400" dirty="0"/>
              <a:t>Data</a:t>
            </a:r>
            <a:r>
              <a:rPr sz="2400" spc="-30" dirty="0"/>
              <a:t> </a:t>
            </a:r>
            <a:r>
              <a:rPr sz="2400" dirty="0"/>
              <a:t>Storage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90143" y="1361059"/>
            <a:ext cx="4598035" cy="34618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0665" marR="5080" indent="-228600">
              <a:lnSpc>
                <a:spcPct val="100000"/>
              </a:lnSpc>
              <a:spcBef>
                <a:spcPts val="95"/>
              </a:spcBef>
              <a:buClr>
                <a:srgbClr val="E20512"/>
              </a:buClr>
              <a:buSzPct val="119642"/>
              <a:buFont typeface="Wingdings"/>
              <a:buChar char=""/>
              <a:tabLst>
                <a:tab pos="332740" algn="l"/>
              </a:tabLst>
            </a:pPr>
            <a:r>
              <a:rPr sz="2000" dirty="0"/>
              <a:t>	</a:t>
            </a:r>
            <a:r>
              <a:rPr sz="2000" spc="-5" dirty="0">
                <a:solidFill>
                  <a:srgbClr val="313131"/>
                </a:solidFill>
                <a:latin typeface="Arial MT"/>
                <a:cs typeface="Arial MT"/>
              </a:rPr>
              <a:t>The</a:t>
            </a:r>
            <a:r>
              <a:rPr sz="2000" spc="5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313131"/>
                </a:solidFill>
                <a:latin typeface="Arial MT"/>
                <a:cs typeface="Arial MT"/>
              </a:rPr>
              <a:t>new</a:t>
            </a:r>
            <a:r>
              <a:rPr sz="2000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313131"/>
                </a:solidFill>
                <a:latin typeface="Arial MT"/>
                <a:cs typeface="Arial MT"/>
              </a:rPr>
              <a:t>[improved]</a:t>
            </a:r>
            <a:r>
              <a:rPr sz="2000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313131"/>
                </a:solidFill>
                <a:latin typeface="Arial MT"/>
                <a:cs typeface="Arial MT"/>
              </a:rPr>
              <a:t>way</a:t>
            </a:r>
            <a:r>
              <a:rPr sz="2000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313131"/>
                </a:solidFill>
                <a:latin typeface="Arial MT"/>
                <a:cs typeface="Arial MT"/>
              </a:rPr>
              <a:t>of </a:t>
            </a:r>
            <a:r>
              <a:rPr sz="2000" spc="-760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313131"/>
                </a:solidFill>
                <a:latin typeface="Arial MT"/>
                <a:cs typeface="Arial MT"/>
              </a:rPr>
              <a:t>doing</a:t>
            </a:r>
            <a:r>
              <a:rPr sz="2000" spc="-10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313131"/>
                </a:solidFill>
                <a:latin typeface="Arial MT"/>
                <a:cs typeface="Arial MT"/>
              </a:rPr>
              <a:t>things...</a:t>
            </a:r>
            <a:endParaRPr sz="2000" dirty="0">
              <a:latin typeface="Arial MT"/>
              <a:cs typeface="Arial MT"/>
            </a:endParaRPr>
          </a:p>
          <a:p>
            <a:pPr marL="698500" lvl="1" indent="-229870">
              <a:lnSpc>
                <a:spcPct val="100000"/>
              </a:lnSpc>
              <a:spcBef>
                <a:spcPts val="505"/>
              </a:spcBef>
              <a:buClr>
                <a:srgbClr val="566BE2"/>
              </a:buClr>
              <a:buFont typeface="Calibri"/>
              <a:buChar char="-"/>
              <a:tabLst>
                <a:tab pos="697865" algn="l"/>
                <a:tab pos="699135" algn="l"/>
              </a:tabLst>
            </a:pPr>
            <a:r>
              <a:rPr sz="2000" spc="-5" dirty="0">
                <a:solidFill>
                  <a:srgbClr val="313131"/>
                </a:solidFill>
                <a:latin typeface="Arial MT"/>
                <a:cs typeface="Arial MT"/>
              </a:rPr>
              <a:t>Elastic</a:t>
            </a:r>
            <a:r>
              <a:rPr sz="2000" spc="5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313131"/>
                </a:solidFill>
                <a:latin typeface="Arial MT"/>
                <a:cs typeface="Arial MT"/>
              </a:rPr>
              <a:t>pay-as-you-go</a:t>
            </a:r>
            <a:r>
              <a:rPr sz="2000" spc="10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313131"/>
                </a:solidFill>
                <a:latin typeface="Arial MT"/>
                <a:cs typeface="Arial MT"/>
              </a:rPr>
              <a:t>model</a:t>
            </a:r>
            <a:endParaRPr sz="2000" dirty="0">
              <a:latin typeface="Arial MT"/>
              <a:cs typeface="Arial MT"/>
            </a:endParaRPr>
          </a:p>
          <a:p>
            <a:pPr lvl="1">
              <a:lnSpc>
                <a:spcPct val="100000"/>
              </a:lnSpc>
              <a:spcBef>
                <a:spcPts val="40"/>
              </a:spcBef>
              <a:buClr>
                <a:srgbClr val="566BE2"/>
              </a:buClr>
              <a:buFont typeface="Calibri"/>
              <a:buChar char="-"/>
            </a:pPr>
            <a:endParaRPr sz="2000" dirty="0">
              <a:latin typeface="Arial MT"/>
              <a:cs typeface="Arial MT"/>
            </a:endParaRPr>
          </a:p>
          <a:p>
            <a:pPr marL="698500" marR="263525" lvl="1" indent="-229235">
              <a:lnSpc>
                <a:spcPct val="100000"/>
              </a:lnSpc>
              <a:buClr>
                <a:srgbClr val="566BE2"/>
              </a:buClr>
              <a:buFont typeface="Calibri"/>
              <a:buChar char="-"/>
              <a:tabLst>
                <a:tab pos="697865" algn="l"/>
                <a:tab pos="699135" algn="l"/>
              </a:tabLst>
            </a:pPr>
            <a:r>
              <a:rPr sz="2000" spc="-5" dirty="0">
                <a:solidFill>
                  <a:srgbClr val="313131"/>
                </a:solidFill>
                <a:latin typeface="Arial MT"/>
                <a:cs typeface="Arial MT"/>
              </a:rPr>
              <a:t>Redundancy</a:t>
            </a:r>
            <a:r>
              <a:rPr sz="2000" spc="10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313131"/>
                </a:solidFill>
                <a:latin typeface="Arial MT"/>
                <a:cs typeface="Arial MT"/>
              </a:rPr>
              <a:t>and</a:t>
            </a:r>
            <a:r>
              <a:rPr sz="2000" spc="-10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313131"/>
                </a:solidFill>
                <a:latin typeface="Arial MT"/>
                <a:cs typeface="Arial MT"/>
              </a:rPr>
              <a:t>snapshot </a:t>
            </a:r>
            <a:r>
              <a:rPr sz="2000" spc="-655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313131"/>
                </a:solidFill>
                <a:latin typeface="Arial MT"/>
                <a:cs typeface="Arial MT"/>
              </a:rPr>
              <a:t>utilities</a:t>
            </a:r>
            <a:r>
              <a:rPr sz="2000" spc="15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313131"/>
                </a:solidFill>
                <a:latin typeface="Arial MT"/>
                <a:cs typeface="Arial MT"/>
              </a:rPr>
              <a:t>built-in</a:t>
            </a:r>
            <a:endParaRPr sz="2000" dirty="0">
              <a:latin typeface="Arial MT"/>
              <a:cs typeface="Arial MT"/>
            </a:endParaRPr>
          </a:p>
          <a:p>
            <a:pPr lvl="1">
              <a:lnSpc>
                <a:spcPct val="100000"/>
              </a:lnSpc>
              <a:spcBef>
                <a:spcPts val="25"/>
              </a:spcBef>
              <a:buClr>
                <a:srgbClr val="566BE2"/>
              </a:buClr>
              <a:buFont typeface="Calibri"/>
              <a:buChar char="-"/>
            </a:pPr>
            <a:endParaRPr sz="2000" dirty="0">
              <a:latin typeface="Arial MT"/>
              <a:cs typeface="Arial MT"/>
            </a:endParaRPr>
          </a:p>
          <a:p>
            <a:pPr marL="698500" marR="148590" lvl="1" indent="-229235">
              <a:lnSpc>
                <a:spcPct val="100000"/>
              </a:lnSpc>
              <a:buClr>
                <a:srgbClr val="566BE2"/>
              </a:buClr>
              <a:buFont typeface="Calibri"/>
              <a:buChar char="-"/>
              <a:tabLst>
                <a:tab pos="697865" algn="l"/>
                <a:tab pos="699135" algn="l"/>
              </a:tabLst>
            </a:pPr>
            <a:r>
              <a:rPr sz="2000" spc="-5" dirty="0">
                <a:solidFill>
                  <a:srgbClr val="313131"/>
                </a:solidFill>
                <a:latin typeface="Arial MT"/>
                <a:cs typeface="Arial MT"/>
              </a:rPr>
              <a:t>New</a:t>
            </a:r>
            <a:r>
              <a:rPr sz="2000" spc="-130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313131"/>
                </a:solidFill>
                <a:latin typeface="Arial MT"/>
                <a:cs typeface="Arial MT"/>
              </a:rPr>
              <a:t>APIs and</a:t>
            </a:r>
            <a:r>
              <a:rPr sz="2000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313131"/>
                </a:solidFill>
                <a:latin typeface="Arial MT"/>
                <a:cs typeface="Arial MT"/>
              </a:rPr>
              <a:t>tools simplify </a:t>
            </a:r>
            <a:r>
              <a:rPr sz="2000" spc="-650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313131"/>
                </a:solidFill>
                <a:latin typeface="Arial MT"/>
                <a:cs typeface="Arial MT"/>
              </a:rPr>
              <a:t>application</a:t>
            </a:r>
            <a:r>
              <a:rPr sz="2000" spc="30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313131"/>
                </a:solidFill>
                <a:latin typeface="Arial MT"/>
                <a:cs typeface="Arial MT"/>
              </a:rPr>
              <a:t>development, </a:t>
            </a:r>
            <a:r>
              <a:rPr sz="2000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313131"/>
                </a:solidFill>
                <a:latin typeface="Arial MT"/>
                <a:cs typeface="Arial MT"/>
              </a:rPr>
              <a:t>administration</a:t>
            </a:r>
            <a:r>
              <a:rPr sz="2000" spc="10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313131"/>
                </a:solidFill>
                <a:latin typeface="Arial MT"/>
                <a:cs typeface="Arial MT"/>
              </a:rPr>
              <a:t>and</a:t>
            </a:r>
            <a:r>
              <a:rPr sz="2000" spc="5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313131"/>
                </a:solidFill>
                <a:latin typeface="Arial MT"/>
                <a:cs typeface="Arial MT"/>
              </a:rPr>
              <a:t>data </a:t>
            </a:r>
            <a:r>
              <a:rPr sz="2000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313131"/>
                </a:solidFill>
                <a:latin typeface="Arial MT"/>
                <a:cs typeface="Arial MT"/>
              </a:rPr>
              <a:t>lifecycle</a:t>
            </a:r>
            <a:r>
              <a:rPr sz="2000" spc="15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313131"/>
                </a:solidFill>
                <a:latin typeface="Arial MT"/>
                <a:cs typeface="Arial MT"/>
              </a:rPr>
              <a:t>management</a:t>
            </a:r>
            <a:endParaRPr sz="2000" dirty="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463992" y="1152602"/>
            <a:ext cx="5077507" cy="5225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57109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8619" y="334137"/>
            <a:ext cx="3095625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/>
              <a:t>Amazon</a:t>
            </a:r>
            <a:r>
              <a:rPr sz="2400" spc="-110" dirty="0"/>
              <a:t> </a:t>
            </a:r>
            <a:r>
              <a:rPr sz="2400" dirty="0"/>
              <a:t>Glacier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04215" y="3475458"/>
            <a:ext cx="10401300" cy="123110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1300" indent="-228600">
              <a:lnSpc>
                <a:spcPts val="4380"/>
              </a:lnSpc>
              <a:buClr>
                <a:srgbClr val="E20512"/>
              </a:buClr>
              <a:buSzPct val="117187"/>
              <a:buFont typeface="Wingdings"/>
              <a:buChar char=""/>
              <a:tabLst>
                <a:tab pos="241300" algn="l"/>
              </a:tabLst>
            </a:pPr>
            <a:r>
              <a:rPr sz="2000" dirty="0">
                <a:solidFill>
                  <a:srgbClr val="313131"/>
                </a:solidFill>
                <a:latin typeface="Arial MT"/>
                <a:cs typeface="Arial MT"/>
              </a:rPr>
              <a:t>Extremely</a:t>
            </a:r>
            <a:r>
              <a:rPr sz="2000" spc="-45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313131"/>
                </a:solidFill>
                <a:latin typeface="Arial MT"/>
                <a:cs typeface="Arial MT"/>
              </a:rPr>
              <a:t>low-cost</a:t>
            </a:r>
            <a:r>
              <a:rPr sz="2000" spc="-45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313131"/>
                </a:solidFill>
                <a:latin typeface="Arial MT"/>
                <a:cs typeface="Arial MT"/>
              </a:rPr>
              <a:t>storage</a:t>
            </a:r>
            <a:endParaRPr sz="2000" dirty="0">
              <a:latin typeface="Arial MT"/>
              <a:cs typeface="Arial MT"/>
            </a:endParaRPr>
          </a:p>
          <a:p>
            <a:pPr marL="241300" indent="-228600">
              <a:lnSpc>
                <a:spcPct val="100000"/>
              </a:lnSpc>
              <a:spcBef>
                <a:spcPts val="225"/>
              </a:spcBef>
              <a:buClr>
                <a:srgbClr val="E20512"/>
              </a:buClr>
              <a:buSzPct val="117187"/>
              <a:buFont typeface="Wingdings"/>
              <a:buChar char=""/>
              <a:tabLst>
                <a:tab pos="241300" algn="l"/>
              </a:tabLst>
            </a:pPr>
            <a:r>
              <a:rPr sz="2000" dirty="0">
                <a:solidFill>
                  <a:srgbClr val="313131"/>
                </a:solidFill>
                <a:latin typeface="Arial MT"/>
                <a:cs typeface="Arial MT"/>
              </a:rPr>
              <a:t>Secure,</a:t>
            </a:r>
            <a:r>
              <a:rPr sz="2000" spc="-25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313131"/>
                </a:solidFill>
                <a:latin typeface="Arial MT"/>
                <a:cs typeface="Arial MT"/>
              </a:rPr>
              <a:t>durable</a:t>
            </a:r>
            <a:r>
              <a:rPr sz="2000" spc="-20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313131"/>
                </a:solidFill>
                <a:latin typeface="Arial MT"/>
                <a:cs typeface="Arial MT"/>
              </a:rPr>
              <a:t>storage</a:t>
            </a:r>
            <a:r>
              <a:rPr sz="2000" spc="-30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313131"/>
                </a:solidFill>
                <a:latin typeface="Arial MT"/>
                <a:cs typeface="Arial MT"/>
              </a:rPr>
              <a:t>for</a:t>
            </a:r>
            <a:r>
              <a:rPr sz="2000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b="1" dirty="0">
                <a:solidFill>
                  <a:srgbClr val="313131"/>
                </a:solidFill>
                <a:latin typeface="Arial"/>
                <a:cs typeface="Arial"/>
              </a:rPr>
              <a:t>data</a:t>
            </a:r>
            <a:r>
              <a:rPr sz="2000" b="1" spc="-20" dirty="0">
                <a:solidFill>
                  <a:srgbClr val="313131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313131"/>
                </a:solidFill>
                <a:latin typeface="Arial"/>
                <a:cs typeface="Arial"/>
              </a:rPr>
              <a:t>archiving</a:t>
            </a:r>
            <a:r>
              <a:rPr sz="2000" b="1" spc="-40" dirty="0">
                <a:solidFill>
                  <a:srgbClr val="313131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313131"/>
                </a:solidFill>
                <a:latin typeface="Arial"/>
                <a:cs typeface="Arial"/>
              </a:rPr>
              <a:t>and</a:t>
            </a:r>
            <a:r>
              <a:rPr sz="2000" b="1" spc="-15" dirty="0">
                <a:solidFill>
                  <a:srgbClr val="313131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313131"/>
                </a:solidFill>
                <a:latin typeface="Arial"/>
                <a:cs typeface="Arial"/>
              </a:rPr>
              <a:t>backup</a:t>
            </a:r>
            <a:endParaRPr sz="2000" dirty="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220"/>
              </a:spcBef>
              <a:buClr>
                <a:srgbClr val="E20512"/>
              </a:buClr>
              <a:buSzPct val="117187"/>
              <a:buFont typeface="Wingdings"/>
              <a:buChar char=""/>
              <a:tabLst>
                <a:tab pos="241300" algn="l"/>
              </a:tabLst>
            </a:pPr>
            <a:r>
              <a:rPr sz="2000" dirty="0">
                <a:solidFill>
                  <a:srgbClr val="313131"/>
                </a:solidFill>
                <a:latin typeface="Arial MT"/>
                <a:cs typeface="Arial MT"/>
              </a:rPr>
              <a:t>Optimized</a:t>
            </a:r>
            <a:r>
              <a:rPr sz="2000" spc="-35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313131"/>
                </a:solidFill>
                <a:latin typeface="Arial MT"/>
                <a:cs typeface="Arial MT"/>
              </a:rPr>
              <a:t>for</a:t>
            </a:r>
            <a:r>
              <a:rPr sz="2000" spc="-30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313131"/>
                </a:solidFill>
                <a:latin typeface="Arial MT"/>
                <a:cs typeface="Arial MT"/>
              </a:rPr>
              <a:t>data</a:t>
            </a:r>
            <a:r>
              <a:rPr sz="2000" spc="-15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313131"/>
                </a:solidFill>
                <a:latin typeface="Arial MT"/>
                <a:cs typeface="Arial MT"/>
              </a:rPr>
              <a:t>that </a:t>
            </a:r>
            <a:r>
              <a:rPr sz="2000" dirty="0">
                <a:solidFill>
                  <a:srgbClr val="313131"/>
                </a:solidFill>
                <a:latin typeface="Arial MT"/>
                <a:cs typeface="Arial MT"/>
              </a:rPr>
              <a:t>is</a:t>
            </a:r>
            <a:r>
              <a:rPr sz="2000" spc="-20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b="1" dirty="0">
                <a:solidFill>
                  <a:srgbClr val="313131"/>
                </a:solidFill>
                <a:latin typeface="Arial"/>
                <a:cs typeface="Arial"/>
              </a:rPr>
              <a:t>infrequently</a:t>
            </a:r>
            <a:r>
              <a:rPr sz="2000" b="1" spc="-50" dirty="0">
                <a:solidFill>
                  <a:srgbClr val="313131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313131"/>
                </a:solidFill>
                <a:latin typeface="Arial"/>
                <a:cs typeface="Arial"/>
              </a:rPr>
              <a:t>accessed</a:t>
            </a:r>
            <a:endParaRPr sz="2000" dirty="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06780" y="1330452"/>
            <a:ext cx="10439400" cy="2162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99947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8619" y="334137"/>
            <a:ext cx="6614795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/>
              <a:t>Amazon</a:t>
            </a:r>
            <a:r>
              <a:rPr sz="2400" spc="-45" dirty="0"/>
              <a:t> </a:t>
            </a:r>
            <a:r>
              <a:rPr sz="2400" spc="-5" dirty="0"/>
              <a:t>Elastic</a:t>
            </a:r>
            <a:r>
              <a:rPr sz="2400" spc="-15" dirty="0"/>
              <a:t> </a:t>
            </a:r>
            <a:r>
              <a:rPr sz="2400" dirty="0"/>
              <a:t>Block</a:t>
            </a:r>
            <a:r>
              <a:rPr sz="2400" spc="-35" dirty="0"/>
              <a:t> </a:t>
            </a:r>
            <a:r>
              <a:rPr sz="2400" dirty="0"/>
              <a:t>Store</a:t>
            </a:r>
            <a:r>
              <a:rPr sz="2400" spc="-30" dirty="0"/>
              <a:t> </a:t>
            </a:r>
            <a:r>
              <a:rPr sz="2400" dirty="0"/>
              <a:t>(EBS)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04215" y="3514090"/>
            <a:ext cx="11118850" cy="101373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0665" marR="5080" indent="-228600">
              <a:lnSpc>
                <a:spcPct val="100000"/>
              </a:lnSpc>
              <a:spcBef>
                <a:spcPts val="105"/>
              </a:spcBef>
              <a:buClr>
                <a:srgbClr val="E20512"/>
              </a:buClr>
              <a:buSzPct val="120312"/>
              <a:buFont typeface="Wingdings"/>
              <a:buChar char=""/>
              <a:tabLst>
                <a:tab pos="354330" algn="l"/>
              </a:tabLst>
            </a:pPr>
            <a:r>
              <a:rPr sz="2000" b="1" dirty="0">
                <a:solidFill>
                  <a:srgbClr val="313131"/>
                </a:solidFill>
                <a:latin typeface="Arial"/>
                <a:cs typeface="Arial"/>
              </a:rPr>
              <a:t>Persistent</a:t>
            </a:r>
            <a:r>
              <a:rPr sz="2000" b="1" spc="-25" dirty="0">
                <a:solidFill>
                  <a:srgbClr val="313131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313131"/>
                </a:solidFill>
                <a:latin typeface="Arial"/>
                <a:cs typeface="Arial"/>
              </a:rPr>
              <a:t>block</a:t>
            </a:r>
            <a:r>
              <a:rPr sz="2000" b="1" spc="-25" dirty="0">
                <a:solidFill>
                  <a:srgbClr val="313131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313131"/>
                </a:solidFill>
                <a:latin typeface="Arial"/>
                <a:cs typeface="Arial"/>
              </a:rPr>
              <a:t>level</a:t>
            </a:r>
            <a:r>
              <a:rPr sz="2000" b="1" dirty="0">
                <a:solidFill>
                  <a:srgbClr val="313131"/>
                </a:solidFill>
                <a:latin typeface="Arial"/>
                <a:cs typeface="Arial"/>
              </a:rPr>
              <a:t> storage</a:t>
            </a:r>
            <a:r>
              <a:rPr sz="2000" b="1" spc="-70" dirty="0">
                <a:solidFill>
                  <a:srgbClr val="313131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313131"/>
                </a:solidFill>
                <a:latin typeface="Arial MT"/>
                <a:cs typeface="Arial MT"/>
              </a:rPr>
              <a:t>volumes</a:t>
            </a:r>
            <a:r>
              <a:rPr sz="2000" spc="-15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spc="-10" dirty="0">
                <a:solidFill>
                  <a:srgbClr val="313131"/>
                </a:solidFill>
                <a:latin typeface="Arial MT"/>
                <a:cs typeface="Arial MT"/>
              </a:rPr>
              <a:t>offering</a:t>
            </a:r>
            <a:r>
              <a:rPr sz="2000" spc="-25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313131"/>
                </a:solidFill>
                <a:latin typeface="Arial MT"/>
                <a:cs typeface="Arial MT"/>
              </a:rPr>
              <a:t>consistent </a:t>
            </a:r>
            <a:r>
              <a:rPr sz="2000" spc="-875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313131"/>
                </a:solidFill>
                <a:latin typeface="Arial MT"/>
                <a:cs typeface="Arial MT"/>
              </a:rPr>
              <a:t>and low-latency</a:t>
            </a:r>
            <a:r>
              <a:rPr sz="2000" spc="-15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313131"/>
                </a:solidFill>
                <a:latin typeface="Arial MT"/>
                <a:cs typeface="Arial MT"/>
              </a:rPr>
              <a:t>performance</a:t>
            </a:r>
            <a:endParaRPr sz="2000" dirty="0">
              <a:latin typeface="Arial MT"/>
              <a:cs typeface="Arial MT"/>
            </a:endParaRPr>
          </a:p>
          <a:p>
            <a:pPr marL="241300" indent="-228600">
              <a:lnSpc>
                <a:spcPct val="100000"/>
              </a:lnSpc>
              <a:spcBef>
                <a:spcPts val="359"/>
              </a:spcBef>
              <a:buClr>
                <a:srgbClr val="E20512"/>
              </a:buClr>
              <a:buSzPct val="120312"/>
              <a:buFont typeface="Wingdings"/>
              <a:buChar char=""/>
              <a:tabLst>
                <a:tab pos="241300" algn="l"/>
              </a:tabLst>
            </a:pPr>
            <a:r>
              <a:rPr sz="2000" spc="-5" dirty="0">
                <a:solidFill>
                  <a:srgbClr val="313131"/>
                </a:solidFill>
                <a:latin typeface="Arial MT"/>
                <a:cs typeface="Arial MT"/>
              </a:rPr>
              <a:t>Automatically</a:t>
            </a:r>
            <a:r>
              <a:rPr sz="2000" spc="10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313131"/>
                </a:solidFill>
                <a:latin typeface="Arial MT"/>
                <a:cs typeface="Arial MT"/>
              </a:rPr>
              <a:t>replicated</a:t>
            </a:r>
            <a:r>
              <a:rPr sz="2000" spc="-20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313131"/>
                </a:solidFill>
                <a:latin typeface="Arial MT"/>
                <a:cs typeface="Arial MT"/>
              </a:rPr>
              <a:t>within</a:t>
            </a:r>
            <a:r>
              <a:rPr sz="2000" spc="10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313131"/>
                </a:solidFill>
                <a:latin typeface="Arial MT"/>
                <a:cs typeface="Arial MT"/>
              </a:rPr>
              <a:t>its</a:t>
            </a:r>
            <a:r>
              <a:rPr sz="2000" spc="-175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spc="-10" dirty="0">
                <a:solidFill>
                  <a:srgbClr val="313131"/>
                </a:solidFill>
                <a:latin typeface="Arial MT"/>
                <a:cs typeface="Arial MT"/>
              </a:rPr>
              <a:t>Availability</a:t>
            </a:r>
            <a:r>
              <a:rPr sz="2000" spc="10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313131"/>
                </a:solidFill>
                <a:latin typeface="Arial MT"/>
                <a:cs typeface="Arial MT"/>
              </a:rPr>
              <a:t>Zone</a:t>
            </a:r>
            <a:endParaRPr sz="2000" dirty="0">
              <a:latin typeface="Arial MT"/>
              <a:cs typeface="Arial MT"/>
            </a:endParaRPr>
          </a:p>
          <a:p>
            <a:pPr marL="241300" indent="-228600">
              <a:lnSpc>
                <a:spcPct val="100000"/>
              </a:lnSpc>
              <a:spcBef>
                <a:spcPts val="215"/>
              </a:spcBef>
              <a:buClr>
                <a:srgbClr val="E20512"/>
              </a:buClr>
              <a:buSzPct val="120312"/>
              <a:buFont typeface="Wingdings"/>
              <a:buChar char=""/>
              <a:tabLst>
                <a:tab pos="241300" algn="l"/>
              </a:tabLst>
            </a:pPr>
            <a:r>
              <a:rPr sz="2000" spc="-5" dirty="0">
                <a:solidFill>
                  <a:srgbClr val="313131"/>
                </a:solidFill>
                <a:latin typeface="Arial MT"/>
                <a:cs typeface="Arial MT"/>
              </a:rPr>
              <a:t>Snapshots</a:t>
            </a:r>
            <a:r>
              <a:rPr sz="2000" spc="-25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313131"/>
                </a:solidFill>
                <a:latin typeface="Arial MT"/>
                <a:cs typeface="Arial MT"/>
              </a:rPr>
              <a:t>stored</a:t>
            </a:r>
            <a:r>
              <a:rPr sz="2000" spc="-30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313131"/>
                </a:solidFill>
                <a:latin typeface="Arial MT"/>
                <a:cs typeface="Arial MT"/>
              </a:rPr>
              <a:t>durably</a:t>
            </a:r>
            <a:r>
              <a:rPr sz="2000" spc="-15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313131"/>
                </a:solidFill>
                <a:latin typeface="Arial MT"/>
                <a:cs typeface="Arial MT"/>
              </a:rPr>
              <a:t>in</a:t>
            </a:r>
            <a:r>
              <a:rPr sz="2000" spc="-195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313131"/>
                </a:solidFill>
                <a:latin typeface="Arial MT"/>
                <a:cs typeface="Arial MT"/>
              </a:rPr>
              <a:t>Amazon</a:t>
            </a:r>
            <a:r>
              <a:rPr sz="2000" spc="-15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313131"/>
                </a:solidFill>
                <a:latin typeface="Arial MT"/>
                <a:cs typeface="Arial MT"/>
              </a:rPr>
              <a:t>S3</a:t>
            </a:r>
            <a:endParaRPr sz="2000" dirty="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06766" y="1242060"/>
            <a:ext cx="10553336" cy="2122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06088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8619" y="334137"/>
            <a:ext cx="540639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/>
              <a:t>Amazon</a:t>
            </a:r>
            <a:r>
              <a:rPr sz="2400" spc="-50" dirty="0"/>
              <a:t> </a:t>
            </a:r>
            <a:r>
              <a:rPr sz="2400" dirty="0"/>
              <a:t>EBS</a:t>
            </a:r>
            <a:r>
              <a:rPr sz="2400" spc="-15" dirty="0"/>
              <a:t> </a:t>
            </a:r>
            <a:r>
              <a:rPr sz="2400" dirty="0"/>
              <a:t>vs</a:t>
            </a:r>
            <a:r>
              <a:rPr sz="2400" spc="-145" dirty="0"/>
              <a:t> </a:t>
            </a:r>
            <a:r>
              <a:rPr sz="2400" dirty="0"/>
              <a:t>Amazon</a:t>
            </a:r>
            <a:r>
              <a:rPr sz="2400" spc="-35" dirty="0"/>
              <a:t> </a:t>
            </a:r>
            <a:r>
              <a:rPr sz="2400" dirty="0"/>
              <a:t>S3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06195" y="1196339"/>
            <a:ext cx="11106912" cy="5064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45800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8619" y="334137"/>
            <a:ext cx="501523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/>
              <a:t>Amazon</a:t>
            </a:r>
            <a:r>
              <a:rPr sz="2400" spc="-65" dirty="0"/>
              <a:t> </a:t>
            </a:r>
            <a:r>
              <a:rPr sz="2400" dirty="0"/>
              <a:t>Storage</a:t>
            </a:r>
            <a:r>
              <a:rPr sz="2400" spc="-55" dirty="0"/>
              <a:t> </a:t>
            </a:r>
            <a:r>
              <a:rPr sz="2400" dirty="0"/>
              <a:t>Gateway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58241" y="3827225"/>
            <a:ext cx="11457305" cy="1602426"/>
          </a:xfrm>
          <a:prstGeom prst="rect">
            <a:avLst/>
          </a:prstGeom>
        </p:spPr>
        <p:txBody>
          <a:bodyPr vert="horz" wrap="square" lIns="0" tIns="68580" rIns="0" bIns="0" rtlCol="0">
            <a:spAutoFit/>
          </a:bodyPr>
          <a:lstStyle/>
          <a:p>
            <a:pPr marL="353695" indent="-341630">
              <a:lnSpc>
                <a:spcPct val="150000"/>
              </a:lnSpc>
              <a:spcBef>
                <a:spcPts val="540"/>
              </a:spcBef>
              <a:buClr>
                <a:srgbClr val="E20512"/>
              </a:buClr>
              <a:buSzPct val="137500"/>
              <a:buFont typeface="Wingdings"/>
              <a:buChar char=""/>
              <a:tabLst>
                <a:tab pos="354330" algn="l"/>
              </a:tabLst>
            </a:pPr>
            <a:r>
              <a:rPr sz="2000" spc="-5" dirty="0">
                <a:solidFill>
                  <a:srgbClr val="313131"/>
                </a:solidFill>
                <a:latin typeface="Arial MT"/>
                <a:cs typeface="Arial MT"/>
              </a:rPr>
              <a:t>Connect</a:t>
            </a:r>
            <a:r>
              <a:rPr sz="2000" spc="5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313131"/>
                </a:solidFill>
                <a:latin typeface="Arial MT"/>
                <a:cs typeface="Arial MT"/>
              </a:rPr>
              <a:t>an</a:t>
            </a:r>
            <a:r>
              <a:rPr sz="2000" spc="10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313131"/>
                </a:solidFill>
                <a:latin typeface="Arial MT"/>
                <a:cs typeface="Arial MT"/>
              </a:rPr>
              <a:t>On-premises</a:t>
            </a:r>
            <a:r>
              <a:rPr sz="2000" spc="40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313131"/>
                </a:solidFill>
                <a:latin typeface="Arial MT"/>
                <a:cs typeface="Arial MT"/>
              </a:rPr>
              <a:t>software</a:t>
            </a:r>
            <a:r>
              <a:rPr sz="2000" spc="10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313131"/>
                </a:solidFill>
                <a:latin typeface="Arial MT"/>
                <a:cs typeface="Arial MT"/>
              </a:rPr>
              <a:t>appliance</a:t>
            </a:r>
            <a:r>
              <a:rPr sz="2000" spc="30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313131"/>
                </a:solidFill>
                <a:latin typeface="Arial MT"/>
                <a:cs typeface="Arial MT"/>
              </a:rPr>
              <a:t>with</a:t>
            </a:r>
            <a:r>
              <a:rPr sz="2000" spc="15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313131"/>
                </a:solidFill>
                <a:latin typeface="Arial MT"/>
                <a:cs typeface="Arial MT"/>
              </a:rPr>
              <a:t>cloud-based</a:t>
            </a:r>
            <a:r>
              <a:rPr sz="2000" spc="30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313131"/>
                </a:solidFill>
                <a:latin typeface="Arial MT"/>
                <a:cs typeface="Arial MT"/>
              </a:rPr>
              <a:t>storage</a:t>
            </a:r>
            <a:endParaRPr sz="2000" dirty="0">
              <a:latin typeface="Arial MT"/>
              <a:cs typeface="Arial MT"/>
            </a:endParaRPr>
          </a:p>
          <a:p>
            <a:pPr marL="241300" marR="431165" indent="-228600">
              <a:lnSpc>
                <a:spcPct val="150000"/>
              </a:lnSpc>
              <a:spcBef>
                <a:spcPts val="1200"/>
              </a:spcBef>
              <a:buClr>
                <a:srgbClr val="E20512"/>
              </a:buClr>
              <a:buSzPct val="119642"/>
              <a:buFont typeface="Wingdings"/>
              <a:buChar char=""/>
              <a:tabLst>
                <a:tab pos="241300" algn="l"/>
              </a:tabLst>
            </a:pPr>
            <a:r>
              <a:rPr sz="2000" spc="-5" dirty="0">
                <a:solidFill>
                  <a:srgbClr val="313131"/>
                </a:solidFill>
                <a:latin typeface="Arial MT"/>
                <a:cs typeface="Arial MT"/>
              </a:rPr>
              <a:t>Securely</a:t>
            </a:r>
            <a:r>
              <a:rPr sz="2000" spc="10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313131"/>
                </a:solidFill>
                <a:latin typeface="Arial MT"/>
                <a:cs typeface="Arial MT"/>
              </a:rPr>
              <a:t>upload</a:t>
            </a:r>
            <a:r>
              <a:rPr sz="2000" spc="20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313131"/>
                </a:solidFill>
                <a:latin typeface="Arial MT"/>
                <a:cs typeface="Arial MT"/>
              </a:rPr>
              <a:t>data</a:t>
            </a:r>
            <a:r>
              <a:rPr sz="2000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313131"/>
                </a:solidFill>
                <a:latin typeface="Arial MT"/>
                <a:cs typeface="Arial MT"/>
              </a:rPr>
              <a:t>to</a:t>
            </a:r>
            <a:r>
              <a:rPr sz="2000" spc="15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313131"/>
                </a:solidFill>
                <a:latin typeface="Arial MT"/>
                <a:cs typeface="Arial MT"/>
              </a:rPr>
              <a:t>the</a:t>
            </a:r>
            <a:r>
              <a:rPr sz="2000" spc="-140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spc="-45" dirty="0">
                <a:solidFill>
                  <a:srgbClr val="313131"/>
                </a:solidFill>
                <a:latin typeface="Arial MT"/>
                <a:cs typeface="Arial MT"/>
              </a:rPr>
              <a:t>AWS</a:t>
            </a:r>
            <a:r>
              <a:rPr sz="2000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313131"/>
                </a:solidFill>
                <a:latin typeface="Arial MT"/>
                <a:cs typeface="Arial MT"/>
              </a:rPr>
              <a:t>cloud</a:t>
            </a:r>
            <a:r>
              <a:rPr sz="2000" spc="10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313131"/>
                </a:solidFill>
                <a:latin typeface="Arial MT"/>
                <a:cs typeface="Arial MT"/>
              </a:rPr>
              <a:t>for</a:t>
            </a:r>
            <a:r>
              <a:rPr sz="2000" spc="5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313131"/>
                </a:solidFill>
                <a:latin typeface="Arial MT"/>
                <a:cs typeface="Arial MT"/>
              </a:rPr>
              <a:t>cost </a:t>
            </a:r>
            <a:r>
              <a:rPr sz="2000" spc="-10" dirty="0">
                <a:solidFill>
                  <a:srgbClr val="313131"/>
                </a:solidFill>
                <a:latin typeface="Arial MT"/>
                <a:cs typeface="Arial MT"/>
              </a:rPr>
              <a:t>effective</a:t>
            </a:r>
            <a:r>
              <a:rPr sz="2000" spc="-15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313131"/>
                </a:solidFill>
                <a:latin typeface="Arial MT"/>
                <a:cs typeface="Arial MT"/>
              </a:rPr>
              <a:t>backup</a:t>
            </a:r>
            <a:r>
              <a:rPr sz="2000" spc="10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313131"/>
                </a:solidFill>
                <a:latin typeface="Arial MT"/>
                <a:cs typeface="Arial MT"/>
              </a:rPr>
              <a:t>and </a:t>
            </a:r>
            <a:r>
              <a:rPr sz="2000" spc="-760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313131"/>
                </a:solidFill>
                <a:latin typeface="Arial MT"/>
                <a:cs typeface="Arial MT"/>
              </a:rPr>
              <a:t>rapid</a:t>
            </a:r>
            <a:r>
              <a:rPr sz="2000" dirty="0">
                <a:solidFill>
                  <a:srgbClr val="313131"/>
                </a:solidFill>
                <a:latin typeface="Arial MT"/>
                <a:cs typeface="Arial MT"/>
              </a:rPr>
              <a:t> disaster</a:t>
            </a:r>
            <a:r>
              <a:rPr sz="2000" spc="5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313131"/>
                </a:solidFill>
                <a:latin typeface="Arial MT"/>
                <a:cs typeface="Arial MT"/>
              </a:rPr>
              <a:t>recovery</a:t>
            </a:r>
            <a:endParaRPr sz="2000" dirty="0">
              <a:latin typeface="Arial MT"/>
              <a:cs typeface="Arial MT"/>
            </a:endParaRPr>
          </a:p>
          <a:p>
            <a:pPr marL="241300" indent="-228600">
              <a:lnSpc>
                <a:spcPct val="150000"/>
              </a:lnSpc>
              <a:spcBef>
                <a:spcPts val="350"/>
              </a:spcBef>
              <a:buClr>
                <a:srgbClr val="E20512"/>
              </a:buClr>
              <a:buSzPct val="119642"/>
              <a:buFont typeface="Wingdings"/>
              <a:buChar char=""/>
              <a:tabLst>
                <a:tab pos="241300" algn="l"/>
              </a:tabLst>
            </a:pPr>
            <a:r>
              <a:rPr sz="2000" spc="-5" dirty="0">
                <a:solidFill>
                  <a:srgbClr val="313131"/>
                </a:solidFill>
                <a:latin typeface="Arial MT"/>
                <a:cs typeface="Arial MT"/>
              </a:rPr>
              <a:t>Mirror</a:t>
            </a:r>
            <a:r>
              <a:rPr sz="2000" spc="15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313131"/>
                </a:solidFill>
                <a:latin typeface="Arial MT"/>
                <a:cs typeface="Arial MT"/>
              </a:rPr>
              <a:t>your</a:t>
            </a:r>
            <a:r>
              <a:rPr sz="2000" spc="5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313131"/>
                </a:solidFill>
                <a:latin typeface="Arial MT"/>
                <a:cs typeface="Arial MT"/>
              </a:rPr>
              <a:t>on-premises</a:t>
            </a:r>
            <a:r>
              <a:rPr sz="2000" spc="15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313131"/>
                </a:solidFill>
                <a:latin typeface="Arial MT"/>
                <a:cs typeface="Arial MT"/>
              </a:rPr>
              <a:t>data</a:t>
            </a:r>
            <a:r>
              <a:rPr sz="2000" spc="10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313131"/>
                </a:solidFill>
                <a:latin typeface="Arial MT"/>
                <a:cs typeface="Arial MT"/>
              </a:rPr>
              <a:t>to</a:t>
            </a:r>
            <a:r>
              <a:rPr sz="2000" spc="-160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313131"/>
                </a:solidFill>
                <a:latin typeface="Arial MT"/>
                <a:cs typeface="Arial MT"/>
              </a:rPr>
              <a:t>Amazon</a:t>
            </a:r>
            <a:r>
              <a:rPr sz="2000" spc="15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313131"/>
                </a:solidFill>
                <a:latin typeface="Arial MT"/>
                <a:cs typeface="Arial MT"/>
              </a:rPr>
              <a:t>EC2</a:t>
            </a:r>
            <a:r>
              <a:rPr sz="2000" spc="5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313131"/>
                </a:solidFill>
                <a:latin typeface="Arial MT"/>
                <a:cs typeface="Arial MT"/>
              </a:rPr>
              <a:t>instances</a:t>
            </a:r>
            <a:endParaRPr sz="2000" dirty="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77711" y="1260720"/>
            <a:ext cx="10971388" cy="2071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2377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9D2A1DA-520C-4115-B998-9A62F21F68A5}"/>
              </a:ext>
            </a:extLst>
          </p:cNvPr>
          <p:cNvSpPr txBox="1"/>
          <p:nvPr/>
        </p:nvSpPr>
        <p:spPr>
          <a:xfrm>
            <a:off x="699911" y="688622"/>
            <a:ext cx="426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What is Cloud Computing 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9C2952-0053-4890-B70E-B5FCB1F644EB}"/>
              </a:ext>
            </a:extLst>
          </p:cNvPr>
          <p:cNvSpPr txBox="1"/>
          <p:nvPr/>
        </p:nvSpPr>
        <p:spPr>
          <a:xfrm>
            <a:off x="699911" y="1201152"/>
            <a:ext cx="73829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Cloud computing is the </a:t>
            </a:r>
            <a:r>
              <a:rPr lang="en-US" i="1" dirty="0"/>
              <a:t>delivery of computing resources as a service</a:t>
            </a:r>
            <a:r>
              <a:rPr lang="en-US" dirty="0"/>
              <a:t>, meaning that the resources are owned and managed by the cloud provider rather than the end user.</a:t>
            </a:r>
          </a:p>
        </p:txBody>
      </p:sp>
      <p:pic>
        <p:nvPicPr>
          <p:cNvPr id="5" name="Picture 4" descr="Text, whiteboard&#10;&#10;Description automatically generated">
            <a:extLst>
              <a:ext uri="{FF2B5EF4-FFF2-40B4-BE49-F238E27FC236}">
                <a16:creationId xmlns:a16="http://schemas.microsoft.com/office/drawing/2014/main" id="{CBE0F6F1-3A85-4070-AE2F-29E2B22A8B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3556" y="2277997"/>
            <a:ext cx="4846638" cy="35343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87FEA1B-3689-44F3-96AA-B58AB10CAB61}"/>
              </a:ext>
            </a:extLst>
          </p:cNvPr>
          <p:cNvSpPr txBox="1"/>
          <p:nvPr/>
        </p:nvSpPr>
        <p:spPr>
          <a:xfrm>
            <a:off x="699911" y="2794000"/>
            <a:ext cx="41580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Benefit of Cloud Computing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595314-F26A-4997-A5D5-CD5E60989C4A}"/>
              </a:ext>
            </a:extLst>
          </p:cNvPr>
          <p:cNvSpPr txBox="1"/>
          <p:nvPr/>
        </p:nvSpPr>
        <p:spPr>
          <a:xfrm>
            <a:off x="699911" y="3232685"/>
            <a:ext cx="41580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Cost savings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Convenient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Safe and Continuous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Easy to implement</a:t>
            </a:r>
          </a:p>
        </p:txBody>
      </p:sp>
    </p:spTree>
    <p:extLst>
      <p:ext uri="{BB962C8B-B14F-4D97-AF65-F5344CB8AC3E}">
        <p14:creationId xmlns:p14="http://schemas.microsoft.com/office/powerpoint/2010/main" val="3413211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8619" y="334137"/>
            <a:ext cx="4020185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/>
              <a:t>Amazon</a:t>
            </a:r>
            <a:r>
              <a:rPr sz="2400" spc="-65" dirty="0"/>
              <a:t> </a:t>
            </a:r>
            <a:r>
              <a:rPr sz="2400" dirty="0"/>
              <a:t>Cloud</a:t>
            </a:r>
            <a:r>
              <a:rPr sz="2400" spc="-50" dirty="0"/>
              <a:t> </a:t>
            </a:r>
            <a:r>
              <a:rPr sz="2400" dirty="0"/>
              <a:t>Front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58241" y="3788603"/>
            <a:ext cx="11057255" cy="17960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1300" indent="-228600">
              <a:lnSpc>
                <a:spcPts val="3929"/>
              </a:lnSpc>
              <a:buClr>
                <a:srgbClr val="E20512"/>
              </a:buClr>
              <a:buSzPct val="119642"/>
              <a:buFont typeface="Wingdings"/>
              <a:buChar char=""/>
              <a:tabLst>
                <a:tab pos="241300" algn="l"/>
              </a:tabLst>
            </a:pPr>
            <a:r>
              <a:rPr sz="2000" spc="-5" dirty="0">
                <a:solidFill>
                  <a:srgbClr val="313131"/>
                </a:solidFill>
                <a:latin typeface="Arial MT"/>
                <a:cs typeface="Arial MT"/>
              </a:rPr>
              <a:t>Easy and</a:t>
            </a:r>
            <a:r>
              <a:rPr sz="2000" spc="20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313131"/>
                </a:solidFill>
                <a:latin typeface="Arial MT"/>
                <a:cs typeface="Arial MT"/>
              </a:rPr>
              <a:t>cost</a:t>
            </a:r>
            <a:r>
              <a:rPr sz="2000" spc="-15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313131"/>
                </a:solidFill>
                <a:latin typeface="Arial MT"/>
                <a:cs typeface="Arial MT"/>
              </a:rPr>
              <a:t>effective</a:t>
            </a:r>
            <a:r>
              <a:rPr sz="2000" spc="-15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313131"/>
                </a:solidFill>
                <a:latin typeface="Arial MT"/>
                <a:cs typeface="Arial MT"/>
              </a:rPr>
              <a:t>way</a:t>
            </a:r>
            <a:r>
              <a:rPr sz="2000" spc="20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313131"/>
                </a:solidFill>
                <a:latin typeface="Arial MT"/>
                <a:cs typeface="Arial MT"/>
              </a:rPr>
              <a:t>to</a:t>
            </a:r>
            <a:r>
              <a:rPr sz="2000" spc="30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b="1" spc="-5" dirty="0">
                <a:solidFill>
                  <a:srgbClr val="313131"/>
                </a:solidFill>
                <a:latin typeface="Arial"/>
                <a:cs typeface="Arial"/>
              </a:rPr>
              <a:t>distribute</a:t>
            </a:r>
            <a:r>
              <a:rPr sz="2000" b="1" spc="20" dirty="0">
                <a:solidFill>
                  <a:srgbClr val="313131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313131"/>
                </a:solidFill>
                <a:latin typeface="Arial"/>
                <a:cs typeface="Arial"/>
              </a:rPr>
              <a:t>content</a:t>
            </a:r>
            <a:r>
              <a:rPr sz="2000" b="1" spc="60" dirty="0">
                <a:solidFill>
                  <a:srgbClr val="313131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313131"/>
                </a:solidFill>
                <a:latin typeface="Arial MT"/>
                <a:cs typeface="Arial MT"/>
              </a:rPr>
              <a:t>to</a:t>
            </a:r>
            <a:r>
              <a:rPr sz="2000" spc="15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313131"/>
                </a:solidFill>
                <a:latin typeface="Arial MT"/>
                <a:cs typeface="Arial MT"/>
              </a:rPr>
              <a:t>end</a:t>
            </a:r>
            <a:r>
              <a:rPr sz="2000" spc="15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313131"/>
                </a:solidFill>
                <a:latin typeface="Arial MT"/>
                <a:cs typeface="Arial MT"/>
              </a:rPr>
              <a:t>users</a:t>
            </a:r>
            <a:endParaRPr sz="2000" dirty="0">
              <a:latin typeface="Arial MT"/>
              <a:cs typeface="Arial MT"/>
            </a:endParaRPr>
          </a:p>
          <a:p>
            <a:pPr marL="241300" indent="-228600">
              <a:lnSpc>
                <a:spcPct val="100000"/>
              </a:lnSpc>
              <a:spcBef>
                <a:spcPts val="335"/>
              </a:spcBef>
              <a:buClr>
                <a:srgbClr val="E20512"/>
              </a:buClr>
              <a:buSzPct val="119642"/>
              <a:buFont typeface="Wingdings"/>
              <a:buChar char=""/>
              <a:tabLst>
                <a:tab pos="241300" algn="l"/>
              </a:tabLst>
            </a:pPr>
            <a:r>
              <a:rPr sz="2000" b="1" spc="-10" dirty="0">
                <a:solidFill>
                  <a:srgbClr val="313131"/>
                </a:solidFill>
                <a:latin typeface="Arial"/>
                <a:cs typeface="Arial"/>
              </a:rPr>
              <a:t>Low</a:t>
            </a:r>
            <a:r>
              <a:rPr sz="2000" b="1" dirty="0">
                <a:solidFill>
                  <a:srgbClr val="313131"/>
                </a:solidFill>
                <a:latin typeface="Arial"/>
                <a:cs typeface="Arial"/>
              </a:rPr>
              <a:t> </a:t>
            </a:r>
            <a:r>
              <a:rPr sz="2000" b="1" spc="-30" dirty="0">
                <a:solidFill>
                  <a:srgbClr val="313131"/>
                </a:solidFill>
                <a:latin typeface="Arial"/>
                <a:cs typeface="Arial"/>
              </a:rPr>
              <a:t>latency,</a:t>
            </a:r>
            <a:r>
              <a:rPr sz="2000" b="1" spc="35" dirty="0">
                <a:solidFill>
                  <a:srgbClr val="313131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313131"/>
                </a:solidFill>
                <a:latin typeface="Arial"/>
                <a:cs typeface="Arial"/>
              </a:rPr>
              <a:t>high</a:t>
            </a:r>
            <a:r>
              <a:rPr sz="2000" b="1" spc="10" dirty="0">
                <a:solidFill>
                  <a:srgbClr val="313131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313131"/>
                </a:solidFill>
                <a:latin typeface="Arial"/>
                <a:cs typeface="Arial"/>
              </a:rPr>
              <a:t>data</a:t>
            </a:r>
            <a:r>
              <a:rPr sz="2000" b="1" spc="5" dirty="0">
                <a:solidFill>
                  <a:srgbClr val="313131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313131"/>
                </a:solidFill>
                <a:latin typeface="Arial"/>
                <a:cs typeface="Arial"/>
              </a:rPr>
              <a:t>transfer</a:t>
            </a:r>
            <a:r>
              <a:rPr sz="2000" b="1" spc="15" dirty="0">
                <a:solidFill>
                  <a:srgbClr val="313131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313131"/>
                </a:solidFill>
                <a:latin typeface="Arial"/>
                <a:cs typeface="Arial"/>
              </a:rPr>
              <a:t>speeds</a:t>
            </a:r>
            <a:endParaRPr sz="2000" dirty="0">
              <a:latin typeface="Arial"/>
              <a:cs typeface="Arial"/>
            </a:endParaRPr>
          </a:p>
          <a:p>
            <a:pPr marL="241300" marR="5080" indent="-228600">
              <a:lnSpc>
                <a:spcPts val="3360"/>
              </a:lnSpc>
              <a:spcBef>
                <a:spcPts val="1000"/>
              </a:spcBef>
              <a:buClr>
                <a:srgbClr val="E20512"/>
              </a:buClr>
              <a:buSzPct val="119642"/>
              <a:buFont typeface="Wingdings"/>
              <a:buChar char=""/>
              <a:tabLst>
                <a:tab pos="241300" algn="l"/>
              </a:tabLst>
            </a:pPr>
            <a:r>
              <a:rPr sz="2000" spc="-5" dirty="0">
                <a:solidFill>
                  <a:srgbClr val="313131"/>
                </a:solidFill>
                <a:latin typeface="Arial MT"/>
                <a:cs typeface="Arial MT"/>
              </a:rPr>
              <a:t>Deliver</a:t>
            </a:r>
            <a:r>
              <a:rPr sz="2000" spc="10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313131"/>
                </a:solidFill>
                <a:latin typeface="Arial MT"/>
                <a:cs typeface="Arial MT"/>
              </a:rPr>
              <a:t>your</a:t>
            </a:r>
            <a:r>
              <a:rPr sz="2000" spc="5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313131"/>
                </a:solidFill>
                <a:latin typeface="Arial MT"/>
                <a:cs typeface="Arial MT"/>
              </a:rPr>
              <a:t>entire</a:t>
            </a:r>
            <a:r>
              <a:rPr sz="2000" dirty="0">
                <a:solidFill>
                  <a:srgbClr val="313131"/>
                </a:solidFill>
                <a:latin typeface="Arial MT"/>
                <a:cs typeface="Arial MT"/>
              </a:rPr>
              <a:t> website, including</a:t>
            </a:r>
            <a:r>
              <a:rPr sz="2000" spc="5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313131"/>
                </a:solidFill>
                <a:latin typeface="Arial MT"/>
                <a:cs typeface="Arial MT"/>
              </a:rPr>
              <a:t>dynamic, static,</a:t>
            </a:r>
            <a:r>
              <a:rPr sz="2000" spc="-15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313131"/>
                </a:solidFill>
                <a:latin typeface="Arial MT"/>
                <a:cs typeface="Arial MT"/>
              </a:rPr>
              <a:t>streaming,</a:t>
            </a:r>
            <a:r>
              <a:rPr sz="2000" spc="-5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313131"/>
                </a:solidFill>
                <a:latin typeface="Arial MT"/>
                <a:cs typeface="Arial MT"/>
              </a:rPr>
              <a:t>and </a:t>
            </a:r>
            <a:r>
              <a:rPr sz="2000" spc="-765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313131"/>
                </a:solidFill>
                <a:latin typeface="Arial MT"/>
                <a:cs typeface="Arial MT"/>
              </a:rPr>
              <a:t>interactive</a:t>
            </a:r>
            <a:r>
              <a:rPr sz="2000" spc="-5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313131"/>
                </a:solidFill>
                <a:latin typeface="Arial MT"/>
                <a:cs typeface="Arial MT"/>
              </a:rPr>
              <a:t>content</a:t>
            </a:r>
            <a:r>
              <a:rPr sz="2000" spc="-5" dirty="0">
                <a:solidFill>
                  <a:srgbClr val="313131"/>
                </a:solidFill>
                <a:latin typeface="Arial MT"/>
                <a:cs typeface="Arial MT"/>
              </a:rPr>
              <a:t> using</a:t>
            </a:r>
            <a:r>
              <a:rPr sz="2000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313131"/>
                </a:solidFill>
                <a:latin typeface="Arial MT"/>
                <a:cs typeface="Arial MT"/>
              </a:rPr>
              <a:t>a</a:t>
            </a:r>
            <a:r>
              <a:rPr sz="2000" spc="10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313131"/>
                </a:solidFill>
                <a:latin typeface="Arial MT"/>
                <a:cs typeface="Arial MT"/>
              </a:rPr>
              <a:t>global</a:t>
            </a:r>
            <a:r>
              <a:rPr sz="2000" spc="20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313131"/>
                </a:solidFill>
                <a:latin typeface="Arial MT"/>
                <a:cs typeface="Arial MT"/>
              </a:rPr>
              <a:t>network</a:t>
            </a:r>
            <a:r>
              <a:rPr sz="2000" spc="5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313131"/>
                </a:solidFill>
                <a:latin typeface="Arial MT"/>
                <a:cs typeface="Arial MT"/>
              </a:rPr>
              <a:t>of</a:t>
            </a:r>
            <a:r>
              <a:rPr sz="2000" spc="10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313131"/>
                </a:solidFill>
                <a:latin typeface="Arial MT"/>
                <a:cs typeface="Arial MT"/>
              </a:rPr>
              <a:t>edge</a:t>
            </a:r>
            <a:r>
              <a:rPr sz="2000" spc="5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313131"/>
                </a:solidFill>
                <a:latin typeface="Arial MT"/>
                <a:cs typeface="Arial MT"/>
              </a:rPr>
              <a:t>locations</a:t>
            </a:r>
            <a:endParaRPr sz="2000" dirty="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91582" y="1274063"/>
            <a:ext cx="10686587" cy="2221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1746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22400" y="2960602"/>
            <a:ext cx="9347200" cy="9367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sz="6000" spc="-60" dirty="0"/>
              <a:t>AWS</a:t>
            </a:r>
            <a:r>
              <a:rPr sz="6000" spc="-35" dirty="0"/>
              <a:t> </a:t>
            </a:r>
            <a:r>
              <a:rPr sz="6000" spc="-5" dirty="0"/>
              <a:t>Database</a:t>
            </a:r>
            <a:r>
              <a:rPr sz="6000" spc="-60" dirty="0"/>
              <a:t> </a:t>
            </a:r>
            <a:r>
              <a:rPr sz="6000" dirty="0"/>
              <a:t>Overview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1141" y="289687"/>
            <a:ext cx="465836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60" dirty="0"/>
              <a:t>AWS</a:t>
            </a:r>
            <a:r>
              <a:rPr sz="2400" spc="-30" dirty="0"/>
              <a:t> </a:t>
            </a:r>
            <a:r>
              <a:rPr sz="2400" dirty="0"/>
              <a:t>Database</a:t>
            </a:r>
            <a:r>
              <a:rPr sz="2400" spc="-60" dirty="0"/>
              <a:t> </a:t>
            </a:r>
            <a:r>
              <a:rPr sz="2400" dirty="0"/>
              <a:t>Services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4466" y="1013460"/>
            <a:ext cx="11042118" cy="5390388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8619" y="334137"/>
            <a:ext cx="648589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0" dirty="0">
                <a:solidFill>
                  <a:srgbClr val="FF0000"/>
                </a:solidFill>
              </a:rPr>
              <a:t>Traditional</a:t>
            </a:r>
            <a:r>
              <a:rPr sz="2400" spc="-65" dirty="0">
                <a:solidFill>
                  <a:srgbClr val="FF0000"/>
                </a:solidFill>
              </a:rPr>
              <a:t> </a:t>
            </a:r>
            <a:r>
              <a:rPr sz="2400" dirty="0">
                <a:solidFill>
                  <a:srgbClr val="FF0000"/>
                </a:solidFill>
              </a:rPr>
              <a:t>Database</a:t>
            </a:r>
            <a:r>
              <a:rPr sz="2400" spc="-175" dirty="0">
                <a:solidFill>
                  <a:srgbClr val="FF0000"/>
                </a:solidFill>
              </a:rPr>
              <a:t> </a:t>
            </a:r>
            <a:r>
              <a:rPr sz="2400" dirty="0">
                <a:solidFill>
                  <a:srgbClr val="FF0000"/>
                </a:solidFill>
              </a:rPr>
              <a:t>Architecture</a:t>
            </a:r>
          </a:p>
        </p:txBody>
      </p:sp>
      <p:sp>
        <p:nvSpPr>
          <p:cNvPr id="3" name="object 3"/>
          <p:cNvSpPr/>
          <p:nvPr/>
        </p:nvSpPr>
        <p:spPr>
          <a:xfrm>
            <a:off x="5215128" y="3206495"/>
            <a:ext cx="2981325" cy="600710"/>
          </a:xfrm>
          <a:custGeom>
            <a:avLst/>
            <a:gdLst/>
            <a:ahLst/>
            <a:cxnLst/>
            <a:rect l="l" t="t" r="r" b="b"/>
            <a:pathLst>
              <a:path w="2981325" h="600710">
                <a:moveTo>
                  <a:pt x="2980944" y="0"/>
                </a:moveTo>
                <a:lnTo>
                  <a:pt x="0" y="0"/>
                </a:lnTo>
                <a:lnTo>
                  <a:pt x="0" y="600455"/>
                </a:lnTo>
                <a:lnTo>
                  <a:pt x="2980944" y="600455"/>
                </a:lnTo>
                <a:lnTo>
                  <a:pt x="2980944" y="0"/>
                </a:lnTo>
                <a:close/>
              </a:path>
            </a:pathLst>
          </a:custGeom>
          <a:solidFill>
            <a:srgbClr val="FFC2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994653" y="3351657"/>
            <a:ext cx="142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080909"/>
                </a:solidFill>
                <a:latin typeface="Arial MT"/>
                <a:cs typeface="Arial MT"/>
              </a:rPr>
              <a:t>App/Web</a:t>
            </a:r>
            <a:r>
              <a:rPr sz="1800" spc="-70" dirty="0">
                <a:solidFill>
                  <a:srgbClr val="08090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080909"/>
                </a:solidFill>
                <a:latin typeface="Arial MT"/>
                <a:cs typeface="Arial MT"/>
              </a:rPr>
              <a:t>Tier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215128" y="2040635"/>
            <a:ext cx="2981325" cy="704215"/>
          </a:xfrm>
          <a:custGeom>
            <a:avLst/>
            <a:gdLst/>
            <a:ahLst/>
            <a:cxnLst/>
            <a:rect l="l" t="t" r="r" b="b"/>
            <a:pathLst>
              <a:path w="2981325" h="704214">
                <a:moveTo>
                  <a:pt x="2980944" y="0"/>
                </a:moveTo>
                <a:lnTo>
                  <a:pt x="0" y="0"/>
                </a:lnTo>
                <a:lnTo>
                  <a:pt x="0" y="704088"/>
                </a:lnTo>
                <a:lnTo>
                  <a:pt x="2980944" y="704088"/>
                </a:lnTo>
                <a:lnTo>
                  <a:pt x="2980944" y="0"/>
                </a:lnTo>
                <a:close/>
              </a:path>
            </a:pathLst>
          </a:custGeom>
          <a:solidFill>
            <a:srgbClr val="FFD5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215128" y="2040635"/>
            <a:ext cx="2981325" cy="704215"/>
          </a:xfrm>
          <a:prstGeom prst="rect">
            <a:avLst/>
          </a:prstGeom>
        </p:spPr>
        <p:txBody>
          <a:bodyPr vert="horz" wrap="square" lIns="0" tIns="208915" rIns="0" bIns="0" rtlCol="0">
            <a:spAutoFit/>
          </a:bodyPr>
          <a:lstStyle/>
          <a:p>
            <a:pPr marL="969010">
              <a:lnSpc>
                <a:spcPct val="100000"/>
              </a:lnSpc>
              <a:spcBef>
                <a:spcPts val="1645"/>
              </a:spcBef>
            </a:pPr>
            <a:r>
              <a:rPr sz="1800" spc="-5" dirty="0">
                <a:solidFill>
                  <a:srgbClr val="080909"/>
                </a:solidFill>
                <a:latin typeface="Arial MT"/>
                <a:cs typeface="Arial MT"/>
              </a:rPr>
              <a:t>Client</a:t>
            </a:r>
            <a:r>
              <a:rPr sz="1800" spc="-25" dirty="0">
                <a:solidFill>
                  <a:srgbClr val="08090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80909"/>
                </a:solidFill>
                <a:latin typeface="Arial MT"/>
                <a:cs typeface="Arial MT"/>
              </a:rPr>
              <a:t>Tier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5215128" y="2607564"/>
            <a:ext cx="2981325" cy="2367280"/>
            <a:chOff x="5215128" y="2607564"/>
            <a:chExt cx="2981325" cy="2367280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48628" y="2607564"/>
              <a:ext cx="310959" cy="772667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6646164" y="2745486"/>
              <a:ext cx="120650" cy="462280"/>
            </a:xfrm>
            <a:custGeom>
              <a:avLst/>
              <a:gdLst/>
              <a:ahLst/>
              <a:cxnLst/>
              <a:rect l="l" t="t" r="r" b="b"/>
              <a:pathLst>
                <a:path w="120650" h="462280">
                  <a:moveTo>
                    <a:pt x="14477" y="343788"/>
                  </a:moveTo>
                  <a:lnTo>
                    <a:pt x="2158" y="351027"/>
                  </a:lnTo>
                  <a:lnTo>
                    <a:pt x="0" y="358901"/>
                  </a:lnTo>
                  <a:lnTo>
                    <a:pt x="3682" y="365125"/>
                  </a:lnTo>
                  <a:lnTo>
                    <a:pt x="60197" y="462025"/>
                  </a:lnTo>
                  <a:lnTo>
                    <a:pt x="75160" y="436372"/>
                  </a:lnTo>
                  <a:lnTo>
                    <a:pt x="47243" y="436372"/>
                  </a:lnTo>
                  <a:lnTo>
                    <a:pt x="47243" y="388402"/>
                  </a:lnTo>
                  <a:lnTo>
                    <a:pt x="26034" y="352043"/>
                  </a:lnTo>
                  <a:lnTo>
                    <a:pt x="22478" y="345821"/>
                  </a:lnTo>
                  <a:lnTo>
                    <a:pt x="14477" y="343788"/>
                  </a:lnTo>
                  <a:close/>
                </a:path>
                <a:path w="120650" h="462280">
                  <a:moveTo>
                    <a:pt x="47243" y="388402"/>
                  </a:moveTo>
                  <a:lnTo>
                    <a:pt x="47243" y="436372"/>
                  </a:lnTo>
                  <a:lnTo>
                    <a:pt x="73151" y="436372"/>
                  </a:lnTo>
                  <a:lnTo>
                    <a:pt x="73151" y="429767"/>
                  </a:lnTo>
                  <a:lnTo>
                    <a:pt x="49021" y="429767"/>
                  </a:lnTo>
                  <a:lnTo>
                    <a:pt x="60197" y="410609"/>
                  </a:lnTo>
                  <a:lnTo>
                    <a:pt x="47243" y="388402"/>
                  </a:lnTo>
                  <a:close/>
                </a:path>
                <a:path w="120650" h="462280">
                  <a:moveTo>
                    <a:pt x="105917" y="343788"/>
                  </a:moveTo>
                  <a:lnTo>
                    <a:pt x="97916" y="345821"/>
                  </a:lnTo>
                  <a:lnTo>
                    <a:pt x="94360" y="352043"/>
                  </a:lnTo>
                  <a:lnTo>
                    <a:pt x="73151" y="388402"/>
                  </a:lnTo>
                  <a:lnTo>
                    <a:pt x="73151" y="436372"/>
                  </a:lnTo>
                  <a:lnTo>
                    <a:pt x="75160" y="436372"/>
                  </a:lnTo>
                  <a:lnTo>
                    <a:pt x="116712" y="365125"/>
                  </a:lnTo>
                  <a:lnTo>
                    <a:pt x="120268" y="358901"/>
                  </a:lnTo>
                  <a:lnTo>
                    <a:pt x="118236" y="351027"/>
                  </a:lnTo>
                  <a:lnTo>
                    <a:pt x="105917" y="343788"/>
                  </a:lnTo>
                  <a:close/>
                </a:path>
                <a:path w="120650" h="462280">
                  <a:moveTo>
                    <a:pt x="60197" y="410609"/>
                  </a:moveTo>
                  <a:lnTo>
                    <a:pt x="49021" y="429767"/>
                  </a:lnTo>
                  <a:lnTo>
                    <a:pt x="71374" y="429767"/>
                  </a:lnTo>
                  <a:lnTo>
                    <a:pt x="60197" y="410609"/>
                  </a:lnTo>
                  <a:close/>
                </a:path>
                <a:path w="120650" h="462280">
                  <a:moveTo>
                    <a:pt x="73151" y="388402"/>
                  </a:moveTo>
                  <a:lnTo>
                    <a:pt x="60197" y="410609"/>
                  </a:lnTo>
                  <a:lnTo>
                    <a:pt x="71374" y="429767"/>
                  </a:lnTo>
                  <a:lnTo>
                    <a:pt x="73151" y="429767"/>
                  </a:lnTo>
                  <a:lnTo>
                    <a:pt x="73151" y="388402"/>
                  </a:lnTo>
                  <a:close/>
                </a:path>
                <a:path w="120650" h="462280">
                  <a:moveTo>
                    <a:pt x="60197" y="51289"/>
                  </a:moveTo>
                  <a:lnTo>
                    <a:pt x="47243" y="73496"/>
                  </a:lnTo>
                  <a:lnTo>
                    <a:pt x="47243" y="388402"/>
                  </a:lnTo>
                  <a:lnTo>
                    <a:pt x="60197" y="410609"/>
                  </a:lnTo>
                  <a:lnTo>
                    <a:pt x="73151" y="388402"/>
                  </a:lnTo>
                  <a:lnTo>
                    <a:pt x="73151" y="73496"/>
                  </a:lnTo>
                  <a:lnTo>
                    <a:pt x="60197" y="51289"/>
                  </a:lnTo>
                  <a:close/>
                </a:path>
                <a:path w="120650" h="462280">
                  <a:moveTo>
                    <a:pt x="60197" y="0"/>
                  </a:moveTo>
                  <a:lnTo>
                    <a:pt x="3682" y="96900"/>
                  </a:lnTo>
                  <a:lnTo>
                    <a:pt x="0" y="102997"/>
                  </a:lnTo>
                  <a:lnTo>
                    <a:pt x="2158" y="110998"/>
                  </a:lnTo>
                  <a:lnTo>
                    <a:pt x="8381" y="114553"/>
                  </a:lnTo>
                  <a:lnTo>
                    <a:pt x="14477" y="118110"/>
                  </a:lnTo>
                  <a:lnTo>
                    <a:pt x="22478" y="116077"/>
                  </a:lnTo>
                  <a:lnTo>
                    <a:pt x="26034" y="109854"/>
                  </a:lnTo>
                  <a:lnTo>
                    <a:pt x="47243" y="73496"/>
                  </a:lnTo>
                  <a:lnTo>
                    <a:pt x="47243" y="25653"/>
                  </a:lnTo>
                  <a:lnTo>
                    <a:pt x="75160" y="25653"/>
                  </a:lnTo>
                  <a:lnTo>
                    <a:pt x="60197" y="0"/>
                  </a:lnTo>
                  <a:close/>
                </a:path>
                <a:path w="120650" h="462280">
                  <a:moveTo>
                    <a:pt x="75160" y="25653"/>
                  </a:moveTo>
                  <a:lnTo>
                    <a:pt x="73151" y="25653"/>
                  </a:lnTo>
                  <a:lnTo>
                    <a:pt x="73151" y="73496"/>
                  </a:lnTo>
                  <a:lnTo>
                    <a:pt x="94360" y="109854"/>
                  </a:lnTo>
                  <a:lnTo>
                    <a:pt x="97916" y="116077"/>
                  </a:lnTo>
                  <a:lnTo>
                    <a:pt x="105917" y="118110"/>
                  </a:lnTo>
                  <a:lnTo>
                    <a:pt x="112013" y="114553"/>
                  </a:lnTo>
                  <a:lnTo>
                    <a:pt x="118236" y="110998"/>
                  </a:lnTo>
                  <a:lnTo>
                    <a:pt x="120268" y="102997"/>
                  </a:lnTo>
                  <a:lnTo>
                    <a:pt x="75160" y="25653"/>
                  </a:lnTo>
                  <a:close/>
                </a:path>
                <a:path w="120650" h="462280">
                  <a:moveTo>
                    <a:pt x="73151" y="25653"/>
                  </a:moveTo>
                  <a:lnTo>
                    <a:pt x="47243" y="25653"/>
                  </a:lnTo>
                  <a:lnTo>
                    <a:pt x="47243" y="73496"/>
                  </a:lnTo>
                  <a:lnTo>
                    <a:pt x="60198" y="51289"/>
                  </a:lnTo>
                  <a:lnTo>
                    <a:pt x="49021" y="32130"/>
                  </a:lnTo>
                  <a:lnTo>
                    <a:pt x="73151" y="32130"/>
                  </a:lnTo>
                  <a:lnTo>
                    <a:pt x="73151" y="25653"/>
                  </a:lnTo>
                  <a:close/>
                </a:path>
                <a:path w="120650" h="462280">
                  <a:moveTo>
                    <a:pt x="73151" y="32130"/>
                  </a:moveTo>
                  <a:lnTo>
                    <a:pt x="71374" y="32130"/>
                  </a:lnTo>
                  <a:lnTo>
                    <a:pt x="60197" y="51289"/>
                  </a:lnTo>
                  <a:lnTo>
                    <a:pt x="73151" y="73496"/>
                  </a:lnTo>
                  <a:lnTo>
                    <a:pt x="73151" y="32130"/>
                  </a:lnTo>
                  <a:close/>
                </a:path>
                <a:path w="120650" h="462280">
                  <a:moveTo>
                    <a:pt x="71374" y="32130"/>
                  </a:moveTo>
                  <a:lnTo>
                    <a:pt x="49021" y="32130"/>
                  </a:lnTo>
                  <a:lnTo>
                    <a:pt x="60197" y="51289"/>
                  </a:lnTo>
                  <a:lnTo>
                    <a:pt x="71374" y="32130"/>
                  </a:lnTo>
                  <a:close/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215128" y="4268724"/>
              <a:ext cx="2981325" cy="706120"/>
            </a:xfrm>
            <a:custGeom>
              <a:avLst/>
              <a:gdLst/>
              <a:ahLst/>
              <a:cxnLst/>
              <a:rect l="l" t="t" r="r" b="b"/>
              <a:pathLst>
                <a:path w="2981325" h="706120">
                  <a:moveTo>
                    <a:pt x="2980944" y="0"/>
                  </a:moveTo>
                  <a:lnTo>
                    <a:pt x="0" y="0"/>
                  </a:lnTo>
                  <a:lnTo>
                    <a:pt x="0" y="705612"/>
                  </a:lnTo>
                  <a:lnTo>
                    <a:pt x="2980944" y="705612"/>
                  </a:lnTo>
                  <a:lnTo>
                    <a:pt x="2980944" y="0"/>
                  </a:lnTo>
                  <a:close/>
                </a:path>
              </a:pathLst>
            </a:custGeom>
            <a:solidFill>
              <a:srgbClr val="003E5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49340" y="4408944"/>
              <a:ext cx="1130045" cy="511289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6281165" y="4466335"/>
            <a:ext cx="8502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R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D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BMS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6548628" y="3669791"/>
            <a:ext cx="311150" cy="772795"/>
            <a:chOff x="6548628" y="3669791"/>
            <a:chExt cx="311150" cy="772795"/>
          </a:xfrm>
        </p:grpSpPr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48628" y="3669791"/>
              <a:ext cx="310959" cy="772668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6646164" y="3807713"/>
              <a:ext cx="120650" cy="462280"/>
            </a:xfrm>
            <a:custGeom>
              <a:avLst/>
              <a:gdLst/>
              <a:ahLst/>
              <a:cxnLst/>
              <a:rect l="l" t="t" r="r" b="b"/>
              <a:pathLst>
                <a:path w="120650" h="462279">
                  <a:moveTo>
                    <a:pt x="14477" y="343788"/>
                  </a:moveTo>
                  <a:lnTo>
                    <a:pt x="2158" y="351028"/>
                  </a:lnTo>
                  <a:lnTo>
                    <a:pt x="0" y="358902"/>
                  </a:lnTo>
                  <a:lnTo>
                    <a:pt x="3682" y="365125"/>
                  </a:lnTo>
                  <a:lnTo>
                    <a:pt x="60197" y="462025"/>
                  </a:lnTo>
                  <a:lnTo>
                    <a:pt x="75160" y="436372"/>
                  </a:lnTo>
                  <a:lnTo>
                    <a:pt x="47243" y="436372"/>
                  </a:lnTo>
                  <a:lnTo>
                    <a:pt x="47243" y="388402"/>
                  </a:lnTo>
                  <a:lnTo>
                    <a:pt x="26034" y="352044"/>
                  </a:lnTo>
                  <a:lnTo>
                    <a:pt x="22478" y="345821"/>
                  </a:lnTo>
                  <a:lnTo>
                    <a:pt x="14477" y="343788"/>
                  </a:lnTo>
                  <a:close/>
                </a:path>
                <a:path w="120650" h="462279">
                  <a:moveTo>
                    <a:pt x="47243" y="388402"/>
                  </a:moveTo>
                  <a:lnTo>
                    <a:pt x="47243" y="436372"/>
                  </a:lnTo>
                  <a:lnTo>
                    <a:pt x="73151" y="436372"/>
                  </a:lnTo>
                  <a:lnTo>
                    <a:pt x="73151" y="429768"/>
                  </a:lnTo>
                  <a:lnTo>
                    <a:pt x="49021" y="429768"/>
                  </a:lnTo>
                  <a:lnTo>
                    <a:pt x="60197" y="410609"/>
                  </a:lnTo>
                  <a:lnTo>
                    <a:pt x="47243" y="388402"/>
                  </a:lnTo>
                  <a:close/>
                </a:path>
                <a:path w="120650" h="462279">
                  <a:moveTo>
                    <a:pt x="105917" y="343788"/>
                  </a:moveTo>
                  <a:lnTo>
                    <a:pt x="97916" y="345821"/>
                  </a:lnTo>
                  <a:lnTo>
                    <a:pt x="94360" y="352044"/>
                  </a:lnTo>
                  <a:lnTo>
                    <a:pt x="73151" y="388402"/>
                  </a:lnTo>
                  <a:lnTo>
                    <a:pt x="73151" y="436372"/>
                  </a:lnTo>
                  <a:lnTo>
                    <a:pt x="75160" y="436372"/>
                  </a:lnTo>
                  <a:lnTo>
                    <a:pt x="116712" y="365125"/>
                  </a:lnTo>
                  <a:lnTo>
                    <a:pt x="120268" y="358902"/>
                  </a:lnTo>
                  <a:lnTo>
                    <a:pt x="118236" y="351028"/>
                  </a:lnTo>
                  <a:lnTo>
                    <a:pt x="105917" y="343788"/>
                  </a:lnTo>
                  <a:close/>
                </a:path>
                <a:path w="120650" h="462279">
                  <a:moveTo>
                    <a:pt x="60197" y="410609"/>
                  </a:moveTo>
                  <a:lnTo>
                    <a:pt x="49021" y="429768"/>
                  </a:lnTo>
                  <a:lnTo>
                    <a:pt x="71374" y="429768"/>
                  </a:lnTo>
                  <a:lnTo>
                    <a:pt x="60197" y="410609"/>
                  </a:lnTo>
                  <a:close/>
                </a:path>
                <a:path w="120650" h="462279">
                  <a:moveTo>
                    <a:pt x="73151" y="388402"/>
                  </a:moveTo>
                  <a:lnTo>
                    <a:pt x="60197" y="410609"/>
                  </a:lnTo>
                  <a:lnTo>
                    <a:pt x="71374" y="429768"/>
                  </a:lnTo>
                  <a:lnTo>
                    <a:pt x="73151" y="429768"/>
                  </a:lnTo>
                  <a:lnTo>
                    <a:pt x="73151" y="388402"/>
                  </a:lnTo>
                  <a:close/>
                </a:path>
                <a:path w="120650" h="462279">
                  <a:moveTo>
                    <a:pt x="60197" y="51289"/>
                  </a:moveTo>
                  <a:lnTo>
                    <a:pt x="47243" y="73496"/>
                  </a:lnTo>
                  <a:lnTo>
                    <a:pt x="47243" y="388402"/>
                  </a:lnTo>
                  <a:lnTo>
                    <a:pt x="60197" y="410609"/>
                  </a:lnTo>
                  <a:lnTo>
                    <a:pt x="73151" y="388402"/>
                  </a:lnTo>
                  <a:lnTo>
                    <a:pt x="73151" y="73496"/>
                  </a:lnTo>
                  <a:lnTo>
                    <a:pt x="60197" y="51289"/>
                  </a:lnTo>
                  <a:close/>
                </a:path>
                <a:path w="120650" h="462279">
                  <a:moveTo>
                    <a:pt x="60197" y="0"/>
                  </a:moveTo>
                  <a:lnTo>
                    <a:pt x="3682" y="96900"/>
                  </a:lnTo>
                  <a:lnTo>
                    <a:pt x="0" y="102997"/>
                  </a:lnTo>
                  <a:lnTo>
                    <a:pt x="2158" y="110998"/>
                  </a:lnTo>
                  <a:lnTo>
                    <a:pt x="8381" y="114554"/>
                  </a:lnTo>
                  <a:lnTo>
                    <a:pt x="14477" y="118110"/>
                  </a:lnTo>
                  <a:lnTo>
                    <a:pt x="22478" y="116078"/>
                  </a:lnTo>
                  <a:lnTo>
                    <a:pt x="26034" y="109855"/>
                  </a:lnTo>
                  <a:lnTo>
                    <a:pt x="47243" y="73496"/>
                  </a:lnTo>
                  <a:lnTo>
                    <a:pt x="47243" y="25654"/>
                  </a:lnTo>
                  <a:lnTo>
                    <a:pt x="75160" y="25654"/>
                  </a:lnTo>
                  <a:lnTo>
                    <a:pt x="60197" y="0"/>
                  </a:lnTo>
                  <a:close/>
                </a:path>
                <a:path w="120650" h="462279">
                  <a:moveTo>
                    <a:pt x="75160" y="25654"/>
                  </a:moveTo>
                  <a:lnTo>
                    <a:pt x="73151" y="25654"/>
                  </a:lnTo>
                  <a:lnTo>
                    <a:pt x="73151" y="73496"/>
                  </a:lnTo>
                  <a:lnTo>
                    <a:pt x="94360" y="109855"/>
                  </a:lnTo>
                  <a:lnTo>
                    <a:pt x="97916" y="116078"/>
                  </a:lnTo>
                  <a:lnTo>
                    <a:pt x="105917" y="118110"/>
                  </a:lnTo>
                  <a:lnTo>
                    <a:pt x="112013" y="114554"/>
                  </a:lnTo>
                  <a:lnTo>
                    <a:pt x="118236" y="110998"/>
                  </a:lnTo>
                  <a:lnTo>
                    <a:pt x="120268" y="102997"/>
                  </a:lnTo>
                  <a:lnTo>
                    <a:pt x="75160" y="25654"/>
                  </a:lnTo>
                  <a:close/>
                </a:path>
                <a:path w="120650" h="462279">
                  <a:moveTo>
                    <a:pt x="73151" y="25654"/>
                  </a:moveTo>
                  <a:lnTo>
                    <a:pt x="47243" y="25654"/>
                  </a:lnTo>
                  <a:lnTo>
                    <a:pt x="47243" y="73496"/>
                  </a:lnTo>
                  <a:lnTo>
                    <a:pt x="60198" y="51289"/>
                  </a:lnTo>
                  <a:lnTo>
                    <a:pt x="49021" y="32131"/>
                  </a:lnTo>
                  <a:lnTo>
                    <a:pt x="73151" y="32131"/>
                  </a:lnTo>
                  <a:lnTo>
                    <a:pt x="73151" y="25654"/>
                  </a:lnTo>
                  <a:close/>
                </a:path>
                <a:path w="120650" h="462279">
                  <a:moveTo>
                    <a:pt x="73151" y="32131"/>
                  </a:moveTo>
                  <a:lnTo>
                    <a:pt x="71374" y="32131"/>
                  </a:lnTo>
                  <a:lnTo>
                    <a:pt x="60197" y="51289"/>
                  </a:lnTo>
                  <a:lnTo>
                    <a:pt x="73151" y="73496"/>
                  </a:lnTo>
                  <a:lnTo>
                    <a:pt x="73151" y="32131"/>
                  </a:lnTo>
                  <a:close/>
                </a:path>
                <a:path w="120650" h="462279">
                  <a:moveTo>
                    <a:pt x="71374" y="32131"/>
                  </a:moveTo>
                  <a:lnTo>
                    <a:pt x="49021" y="32131"/>
                  </a:lnTo>
                  <a:lnTo>
                    <a:pt x="60197" y="51289"/>
                  </a:lnTo>
                  <a:lnTo>
                    <a:pt x="71374" y="32131"/>
                  </a:lnTo>
                  <a:close/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2915539" y="2990469"/>
            <a:ext cx="1745614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0"/>
              </a:spcBef>
            </a:pPr>
            <a:r>
              <a:rPr sz="2400" b="1" i="1" spc="-10" dirty="0">
                <a:solidFill>
                  <a:srgbClr val="1D516C"/>
                </a:solidFill>
                <a:latin typeface="Calibri"/>
                <a:cs typeface="Calibri"/>
              </a:rPr>
              <a:t>one</a:t>
            </a:r>
            <a:r>
              <a:rPr sz="2400" b="1" i="1" spc="-90" dirty="0">
                <a:solidFill>
                  <a:srgbClr val="1D516C"/>
                </a:solidFill>
                <a:latin typeface="Calibri"/>
                <a:cs typeface="Calibri"/>
              </a:rPr>
              <a:t> </a:t>
            </a:r>
            <a:r>
              <a:rPr sz="2400" b="1" i="1" dirty="0">
                <a:solidFill>
                  <a:srgbClr val="1D516C"/>
                </a:solidFill>
                <a:latin typeface="Calibri"/>
                <a:cs typeface="Calibri"/>
              </a:rPr>
              <a:t>database </a:t>
            </a:r>
            <a:r>
              <a:rPr sz="2400" b="1" i="1" spc="-525" dirty="0">
                <a:solidFill>
                  <a:srgbClr val="1D516C"/>
                </a:solidFill>
                <a:latin typeface="Calibri"/>
                <a:cs typeface="Calibri"/>
              </a:rPr>
              <a:t> </a:t>
            </a:r>
            <a:r>
              <a:rPr sz="2400" b="1" i="1" spc="-5" dirty="0">
                <a:solidFill>
                  <a:srgbClr val="1D516C"/>
                </a:solidFill>
                <a:latin typeface="Calibri"/>
                <a:cs typeface="Calibri"/>
              </a:rPr>
              <a:t>for </a:t>
            </a:r>
            <a:r>
              <a:rPr sz="2400" b="1" i="1" dirty="0">
                <a:solidFill>
                  <a:srgbClr val="1D516C"/>
                </a:solidFill>
                <a:latin typeface="Calibri"/>
                <a:cs typeface="Calibri"/>
              </a:rPr>
              <a:t>all </a:t>
            </a:r>
            <a:r>
              <a:rPr sz="2400" b="1" i="1" spc="5" dirty="0">
                <a:solidFill>
                  <a:srgbClr val="1D516C"/>
                </a:solidFill>
                <a:latin typeface="Calibri"/>
                <a:cs typeface="Calibri"/>
              </a:rPr>
              <a:t> </a:t>
            </a:r>
            <a:r>
              <a:rPr sz="2400" b="1" i="1" spc="-5" dirty="0">
                <a:solidFill>
                  <a:srgbClr val="1D516C"/>
                </a:solidFill>
                <a:latin typeface="Calibri"/>
                <a:cs typeface="Calibri"/>
              </a:rPr>
              <a:t>workloads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4482084" y="4081271"/>
            <a:ext cx="733425" cy="405130"/>
          </a:xfrm>
          <a:custGeom>
            <a:avLst/>
            <a:gdLst/>
            <a:ahLst/>
            <a:cxnLst/>
            <a:rect l="l" t="t" r="r" b="b"/>
            <a:pathLst>
              <a:path w="733425" h="405129">
                <a:moveTo>
                  <a:pt x="733043" y="404748"/>
                </a:moveTo>
                <a:lnTo>
                  <a:pt x="0" y="0"/>
                </a:lnTo>
              </a:path>
            </a:pathLst>
          </a:custGeom>
          <a:ln w="9143">
            <a:solidFill>
              <a:srgbClr val="007BB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8619" y="334137"/>
            <a:ext cx="528764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60" dirty="0">
                <a:solidFill>
                  <a:srgbClr val="FF0000"/>
                </a:solidFill>
              </a:rPr>
              <a:t>AWS</a:t>
            </a:r>
            <a:r>
              <a:rPr spc="-25" dirty="0">
                <a:solidFill>
                  <a:srgbClr val="FF0000"/>
                </a:solidFill>
              </a:rPr>
              <a:t> </a:t>
            </a:r>
            <a:r>
              <a:rPr dirty="0">
                <a:solidFill>
                  <a:srgbClr val="FF0000"/>
                </a:solidFill>
              </a:rPr>
              <a:t>Data</a:t>
            </a:r>
            <a:r>
              <a:rPr spc="-55" dirty="0">
                <a:solidFill>
                  <a:srgbClr val="FF0000"/>
                </a:solidFill>
              </a:rPr>
              <a:t> </a:t>
            </a:r>
            <a:r>
              <a:rPr spc="-15" dirty="0">
                <a:solidFill>
                  <a:srgbClr val="FF0000"/>
                </a:solidFill>
              </a:rPr>
              <a:t>Tier</a:t>
            </a:r>
            <a:r>
              <a:rPr spc="-150" dirty="0">
                <a:solidFill>
                  <a:srgbClr val="FF0000"/>
                </a:solidFill>
              </a:rPr>
              <a:t> </a:t>
            </a:r>
            <a:r>
              <a:rPr dirty="0">
                <a:solidFill>
                  <a:srgbClr val="FF0000"/>
                </a:solidFill>
              </a:rPr>
              <a:t>Architecture</a:t>
            </a:r>
          </a:p>
        </p:txBody>
      </p:sp>
      <p:sp>
        <p:nvSpPr>
          <p:cNvPr id="3" name="object 3"/>
          <p:cNvSpPr/>
          <p:nvPr/>
        </p:nvSpPr>
        <p:spPr>
          <a:xfrm>
            <a:off x="4931664" y="2674620"/>
            <a:ext cx="2204085" cy="483234"/>
          </a:xfrm>
          <a:custGeom>
            <a:avLst/>
            <a:gdLst/>
            <a:ahLst/>
            <a:cxnLst/>
            <a:rect l="l" t="t" r="r" b="b"/>
            <a:pathLst>
              <a:path w="2204084" h="483235">
                <a:moveTo>
                  <a:pt x="2203704" y="0"/>
                </a:moveTo>
                <a:lnTo>
                  <a:pt x="0" y="0"/>
                </a:lnTo>
                <a:lnTo>
                  <a:pt x="0" y="483108"/>
                </a:lnTo>
                <a:lnTo>
                  <a:pt x="2203704" y="483108"/>
                </a:lnTo>
                <a:lnTo>
                  <a:pt x="2203704" y="0"/>
                </a:lnTo>
                <a:close/>
              </a:path>
            </a:pathLst>
          </a:custGeom>
          <a:solidFill>
            <a:srgbClr val="FFC2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323459" y="2760979"/>
            <a:ext cx="142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080909"/>
                </a:solidFill>
                <a:latin typeface="Arial MT"/>
                <a:cs typeface="Arial MT"/>
              </a:rPr>
              <a:t>App/Web</a:t>
            </a:r>
            <a:r>
              <a:rPr sz="1800" spc="-70" dirty="0">
                <a:solidFill>
                  <a:srgbClr val="080909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080909"/>
                </a:solidFill>
                <a:latin typeface="Arial MT"/>
                <a:cs typeface="Arial MT"/>
              </a:rPr>
              <a:t>Tier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931664" y="1734311"/>
            <a:ext cx="2204085" cy="513715"/>
          </a:xfrm>
          <a:custGeom>
            <a:avLst/>
            <a:gdLst/>
            <a:ahLst/>
            <a:cxnLst/>
            <a:rect l="l" t="t" r="r" b="b"/>
            <a:pathLst>
              <a:path w="2204084" h="513714">
                <a:moveTo>
                  <a:pt x="2203704" y="0"/>
                </a:moveTo>
                <a:lnTo>
                  <a:pt x="0" y="0"/>
                </a:lnTo>
                <a:lnTo>
                  <a:pt x="0" y="513588"/>
                </a:lnTo>
                <a:lnTo>
                  <a:pt x="2203704" y="513588"/>
                </a:lnTo>
                <a:lnTo>
                  <a:pt x="2203704" y="0"/>
                </a:lnTo>
                <a:close/>
              </a:path>
            </a:pathLst>
          </a:custGeom>
          <a:solidFill>
            <a:srgbClr val="FFD5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931664" y="1734311"/>
            <a:ext cx="2204085" cy="513715"/>
          </a:xfrm>
          <a:prstGeom prst="rect">
            <a:avLst/>
          </a:prstGeom>
        </p:spPr>
        <p:txBody>
          <a:bodyPr vert="horz" wrap="square" lIns="0" tIns="113664" rIns="0" bIns="0" rtlCol="0">
            <a:spAutoFit/>
          </a:bodyPr>
          <a:lstStyle/>
          <a:p>
            <a:pPr marL="581025">
              <a:lnSpc>
                <a:spcPct val="100000"/>
              </a:lnSpc>
              <a:spcBef>
                <a:spcPts val="894"/>
              </a:spcBef>
            </a:pPr>
            <a:r>
              <a:rPr sz="1800" spc="-5" dirty="0">
                <a:solidFill>
                  <a:srgbClr val="080909"/>
                </a:solidFill>
                <a:latin typeface="Arial MT"/>
                <a:cs typeface="Arial MT"/>
              </a:rPr>
              <a:t>Client</a:t>
            </a:r>
            <a:r>
              <a:rPr sz="1800" spc="-25" dirty="0">
                <a:solidFill>
                  <a:srgbClr val="080909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80909"/>
                </a:solidFill>
                <a:latin typeface="Arial MT"/>
                <a:cs typeface="Arial MT"/>
              </a:rPr>
              <a:t>Tier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938527" y="2110752"/>
            <a:ext cx="8071484" cy="3331845"/>
            <a:chOff x="1938527" y="2110752"/>
            <a:chExt cx="8071484" cy="3331845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76543" y="2110752"/>
              <a:ext cx="310959" cy="739127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5974206" y="2248662"/>
              <a:ext cx="120650" cy="427355"/>
            </a:xfrm>
            <a:custGeom>
              <a:avLst/>
              <a:gdLst/>
              <a:ahLst/>
              <a:cxnLst/>
              <a:rect l="l" t="t" r="r" b="b"/>
              <a:pathLst>
                <a:path w="120650" h="427355">
                  <a:moveTo>
                    <a:pt x="14350" y="308863"/>
                  </a:moveTo>
                  <a:lnTo>
                    <a:pt x="2031" y="316102"/>
                  </a:lnTo>
                  <a:lnTo>
                    <a:pt x="0" y="323976"/>
                  </a:lnTo>
                  <a:lnTo>
                    <a:pt x="3555" y="330200"/>
                  </a:lnTo>
                  <a:lnTo>
                    <a:pt x="60070" y="427100"/>
                  </a:lnTo>
                  <a:lnTo>
                    <a:pt x="75033" y="401447"/>
                  </a:lnTo>
                  <a:lnTo>
                    <a:pt x="47116" y="401447"/>
                  </a:lnTo>
                  <a:lnTo>
                    <a:pt x="47116" y="353477"/>
                  </a:lnTo>
                  <a:lnTo>
                    <a:pt x="25907" y="317118"/>
                  </a:lnTo>
                  <a:lnTo>
                    <a:pt x="22351" y="310896"/>
                  </a:lnTo>
                  <a:lnTo>
                    <a:pt x="14350" y="308863"/>
                  </a:lnTo>
                  <a:close/>
                </a:path>
                <a:path w="120650" h="427355">
                  <a:moveTo>
                    <a:pt x="47116" y="353477"/>
                  </a:moveTo>
                  <a:lnTo>
                    <a:pt x="47116" y="401447"/>
                  </a:lnTo>
                  <a:lnTo>
                    <a:pt x="73025" y="401447"/>
                  </a:lnTo>
                  <a:lnTo>
                    <a:pt x="73025" y="394842"/>
                  </a:lnTo>
                  <a:lnTo>
                    <a:pt x="48894" y="394842"/>
                  </a:lnTo>
                  <a:lnTo>
                    <a:pt x="60070" y="375684"/>
                  </a:lnTo>
                  <a:lnTo>
                    <a:pt x="47116" y="353477"/>
                  </a:lnTo>
                  <a:close/>
                </a:path>
                <a:path w="120650" h="427355">
                  <a:moveTo>
                    <a:pt x="105790" y="308863"/>
                  </a:moveTo>
                  <a:lnTo>
                    <a:pt x="97789" y="310896"/>
                  </a:lnTo>
                  <a:lnTo>
                    <a:pt x="94233" y="317118"/>
                  </a:lnTo>
                  <a:lnTo>
                    <a:pt x="73025" y="353477"/>
                  </a:lnTo>
                  <a:lnTo>
                    <a:pt x="73025" y="401447"/>
                  </a:lnTo>
                  <a:lnTo>
                    <a:pt x="75033" y="401447"/>
                  </a:lnTo>
                  <a:lnTo>
                    <a:pt x="116585" y="330200"/>
                  </a:lnTo>
                  <a:lnTo>
                    <a:pt x="120141" y="323976"/>
                  </a:lnTo>
                  <a:lnTo>
                    <a:pt x="118109" y="316102"/>
                  </a:lnTo>
                  <a:lnTo>
                    <a:pt x="105790" y="308863"/>
                  </a:lnTo>
                  <a:close/>
                </a:path>
                <a:path w="120650" h="427355">
                  <a:moveTo>
                    <a:pt x="60070" y="375684"/>
                  </a:moveTo>
                  <a:lnTo>
                    <a:pt x="48894" y="394842"/>
                  </a:lnTo>
                  <a:lnTo>
                    <a:pt x="71246" y="394842"/>
                  </a:lnTo>
                  <a:lnTo>
                    <a:pt x="60070" y="375684"/>
                  </a:lnTo>
                  <a:close/>
                </a:path>
                <a:path w="120650" h="427355">
                  <a:moveTo>
                    <a:pt x="73025" y="353477"/>
                  </a:moveTo>
                  <a:lnTo>
                    <a:pt x="60070" y="375684"/>
                  </a:lnTo>
                  <a:lnTo>
                    <a:pt x="71246" y="394842"/>
                  </a:lnTo>
                  <a:lnTo>
                    <a:pt x="73025" y="394842"/>
                  </a:lnTo>
                  <a:lnTo>
                    <a:pt x="73025" y="353477"/>
                  </a:lnTo>
                  <a:close/>
                </a:path>
                <a:path w="120650" h="427355">
                  <a:moveTo>
                    <a:pt x="60070" y="51289"/>
                  </a:moveTo>
                  <a:lnTo>
                    <a:pt x="47116" y="73496"/>
                  </a:lnTo>
                  <a:lnTo>
                    <a:pt x="47116" y="353477"/>
                  </a:lnTo>
                  <a:lnTo>
                    <a:pt x="60070" y="375684"/>
                  </a:lnTo>
                  <a:lnTo>
                    <a:pt x="73024" y="353477"/>
                  </a:lnTo>
                  <a:lnTo>
                    <a:pt x="73025" y="73496"/>
                  </a:lnTo>
                  <a:lnTo>
                    <a:pt x="60070" y="51289"/>
                  </a:lnTo>
                  <a:close/>
                </a:path>
                <a:path w="120650" h="427355">
                  <a:moveTo>
                    <a:pt x="60070" y="0"/>
                  </a:moveTo>
                  <a:lnTo>
                    <a:pt x="0" y="102997"/>
                  </a:lnTo>
                  <a:lnTo>
                    <a:pt x="2031" y="110998"/>
                  </a:lnTo>
                  <a:lnTo>
                    <a:pt x="8254" y="114553"/>
                  </a:lnTo>
                  <a:lnTo>
                    <a:pt x="14350" y="118110"/>
                  </a:lnTo>
                  <a:lnTo>
                    <a:pt x="22351" y="116077"/>
                  </a:lnTo>
                  <a:lnTo>
                    <a:pt x="25907" y="109854"/>
                  </a:lnTo>
                  <a:lnTo>
                    <a:pt x="47116" y="73496"/>
                  </a:lnTo>
                  <a:lnTo>
                    <a:pt x="47116" y="25653"/>
                  </a:lnTo>
                  <a:lnTo>
                    <a:pt x="75033" y="25653"/>
                  </a:lnTo>
                  <a:lnTo>
                    <a:pt x="60070" y="0"/>
                  </a:lnTo>
                  <a:close/>
                </a:path>
                <a:path w="120650" h="427355">
                  <a:moveTo>
                    <a:pt x="75033" y="25653"/>
                  </a:moveTo>
                  <a:lnTo>
                    <a:pt x="73025" y="25653"/>
                  </a:lnTo>
                  <a:lnTo>
                    <a:pt x="73025" y="73496"/>
                  </a:lnTo>
                  <a:lnTo>
                    <a:pt x="94233" y="109854"/>
                  </a:lnTo>
                  <a:lnTo>
                    <a:pt x="97789" y="116077"/>
                  </a:lnTo>
                  <a:lnTo>
                    <a:pt x="105790" y="118110"/>
                  </a:lnTo>
                  <a:lnTo>
                    <a:pt x="111887" y="114553"/>
                  </a:lnTo>
                  <a:lnTo>
                    <a:pt x="118109" y="110998"/>
                  </a:lnTo>
                  <a:lnTo>
                    <a:pt x="120141" y="102997"/>
                  </a:lnTo>
                  <a:lnTo>
                    <a:pt x="75033" y="25653"/>
                  </a:lnTo>
                  <a:close/>
                </a:path>
                <a:path w="120650" h="427355">
                  <a:moveTo>
                    <a:pt x="73025" y="25653"/>
                  </a:moveTo>
                  <a:lnTo>
                    <a:pt x="47116" y="25653"/>
                  </a:lnTo>
                  <a:lnTo>
                    <a:pt x="47116" y="73496"/>
                  </a:lnTo>
                  <a:lnTo>
                    <a:pt x="60070" y="51289"/>
                  </a:lnTo>
                  <a:lnTo>
                    <a:pt x="48894" y="32130"/>
                  </a:lnTo>
                  <a:lnTo>
                    <a:pt x="73025" y="32130"/>
                  </a:lnTo>
                  <a:lnTo>
                    <a:pt x="73025" y="25653"/>
                  </a:lnTo>
                  <a:close/>
                </a:path>
                <a:path w="120650" h="427355">
                  <a:moveTo>
                    <a:pt x="73025" y="32130"/>
                  </a:moveTo>
                  <a:lnTo>
                    <a:pt x="71246" y="32130"/>
                  </a:lnTo>
                  <a:lnTo>
                    <a:pt x="60070" y="51289"/>
                  </a:lnTo>
                  <a:lnTo>
                    <a:pt x="73025" y="73496"/>
                  </a:lnTo>
                  <a:lnTo>
                    <a:pt x="73025" y="32130"/>
                  </a:lnTo>
                  <a:close/>
                </a:path>
                <a:path w="120650" h="427355">
                  <a:moveTo>
                    <a:pt x="71246" y="32130"/>
                  </a:moveTo>
                  <a:lnTo>
                    <a:pt x="48894" y="32130"/>
                  </a:lnTo>
                  <a:lnTo>
                    <a:pt x="60070" y="51289"/>
                  </a:lnTo>
                  <a:lnTo>
                    <a:pt x="71246" y="32130"/>
                  </a:lnTo>
                  <a:close/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76543" y="3020580"/>
              <a:ext cx="310959" cy="739127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5974206" y="3158490"/>
              <a:ext cx="120650" cy="427355"/>
            </a:xfrm>
            <a:custGeom>
              <a:avLst/>
              <a:gdLst/>
              <a:ahLst/>
              <a:cxnLst/>
              <a:rect l="l" t="t" r="r" b="b"/>
              <a:pathLst>
                <a:path w="120650" h="427354">
                  <a:moveTo>
                    <a:pt x="14350" y="308863"/>
                  </a:moveTo>
                  <a:lnTo>
                    <a:pt x="2031" y="316102"/>
                  </a:lnTo>
                  <a:lnTo>
                    <a:pt x="0" y="323976"/>
                  </a:lnTo>
                  <a:lnTo>
                    <a:pt x="3555" y="330200"/>
                  </a:lnTo>
                  <a:lnTo>
                    <a:pt x="60070" y="427100"/>
                  </a:lnTo>
                  <a:lnTo>
                    <a:pt x="75033" y="401447"/>
                  </a:lnTo>
                  <a:lnTo>
                    <a:pt x="47116" y="401447"/>
                  </a:lnTo>
                  <a:lnTo>
                    <a:pt x="47116" y="353477"/>
                  </a:lnTo>
                  <a:lnTo>
                    <a:pt x="25907" y="317119"/>
                  </a:lnTo>
                  <a:lnTo>
                    <a:pt x="22351" y="310896"/>
                  </a:lnTo>
                  <a:lnTo>
                    <a:pt x="14350" y="308863"/>
                  </a:lnTo>
                  <a:close/>
                </a:path>
                <a:path w="120650" h="427354">
                  <a:moveTo>
                    <a:pt x="47116" y="353477"/>
                  </a:moveTo>
                  <a:lnTo>
                    <a:pt x="47116" y="401447"/>
                  </a:lnTo>
                  <a:lnTo>
                    <a:pt x="73025" y="401447"/>
                  </a:lnTo>
                  <a:lnTo>
                    <a:pt x="73025" y="394843"/>
                  </a:lnTo>
                  <a:lnTo>
                    <a:pt x="48894" y="394843"/>
                  </a:lnTo>
                  <a:lnTo>
                    <a:pt x="60070" y="375684"/>
                  </a:lnTo>
                  <a:lnTo>
                    <a:pt x="47116" y="353477"/>
                  </a:lnTo>
                  <a:close/>
                </a:path>
                <a:path w="120650" h="427354">
                  <a:moveTo>
                    <a:pt x="105790" y="308863"/>
                  </a:moveTo>
                  <a:lnTo>
                    <a:pt x="97789" y="310896"/>
                  </a:lnTo>
                  <a:lnTo>
                    <a:pt x="94233" y="317119"/>
                  </a:lnTo>
                  <a:lnTo>
                    <a:pt x="73025" y="353477"/>
                  </a:lnTo>
                  <a:lnTo>
                    <a:pt x="73025" y="401447"/>
                  </a:lnTo>
                  <a:lnTo>
                    <a:pt x="75033" y="401447"/>
                  </a:lnTo>
                  <a:lnTo>
                    <a:pt x="116585" y="330200"/>
                  </a:lnTo>
                  <a:lnTo>
                    <a:pt x="120141" y="323976"/>
                  </a:lnTo>
                  <a:lnTo>
                    <a:pt x="118109" y="316102"/>
                  </a:lnTo>
                  <a:lnTo>
                    <a:pt x="105790" y="308863"/>
                  </a:lnTo>
                  <a:close/>
                </a:path>
                <a:path w="120650" h="427354">
                  <a:moveTo>
                    <a:pt x="60070" y="375684"/>
                  </a:moveTo>
                  <a:lnTo>
                    <a:pt x="48894" y="394843"/>
                  </a:lnTo>
                  <a:lnTo>
                    <a:pt x="71246" y="394843"/>
                  </a:lnTo>
                  <a:lnTo>
                    <a:pt x="60070" y="375684"/>
                  </a:lnTo>
                  <a:close/>
                </a:path>
                <a:path w="120650" h="427354">
                  <a:moveTo>
                    <a:pt x="73025" y="353477"/>
                  </a:moveTo>
                  <a:lnTo>
                    <a:pt x="60070" y="375684"/>
                  </a:lnTo>
                  <a:lnTo>
                    <a:pt x="71246" y="394843"/>
                  </a:lnTo>
                  <a:lnTo>
                    <a:pt x="73025" y="394843"/>
                  </a:lnTo>
                  <a:lnTo>
                    <a:pt x="73025" y="353477"/>
                  </a:lnTo>
                  <a:close/>
                </a:path>
                <a:path w="120650" h="427354">
                  <a:moveTo>
                    <a:pt x="60070" y="51289"/>
                  </a:moveTo>
                  <a:lnTo>
                    <a:pt x="47116" y="73496"/>
                  </a:lnTo>
                  <a:lnTo>
                    <a:pt x="47116" y="353477"/>
                  </a:lnTo>
                  <a:lnTo>
                    <a:pt x="60070" y="375684"/>
                  </a:lnTo>
                  <a:lnTo>
                    <a:pt x="73024" y="353477"/>
                  </a:lnTo>
                  <a:lnTo>
                    <a:pt x="73025" y="73496"/>
                  </a:lnTo>
                  <a:lnTo>
                    <a:pt x="60070" y="51289"/>
                  </a:lnTo>
                  <a:close/>
                </a:path>
                <a:path w="120650" h="427354">
                  <a:moveTo>
                    <a:pt x="60070" y="0"/>
                  </a:moveTo>
                  <a:lnTo>
                    <a:pt x="0" y="102997"/>
                  </a:lnTo>
                  <a:lnTo>
                    <a:pt x="2031" y="110998"/>
                  </a:lnTo>
                  <a:lnTo>
                    <a:pt x="8254" y="114554"/>
                  </a:lnTo>
                  <a:lnTo>
                    <a:pt x="14350" y="118110"/>
                  </a:lnTo>
                  <a:lnTo>
                    <a:pt x="22351" y="116077"/>
                  </a:lnTo>
                  <a:lnTo>
                    <a:pt x="25907" y="109855"/>
                  </a:lnTo>
                  <a:lnTo>
                    <a:pt x="47116" y="73496"/>
                  </a:lnTo>
                  <a:lnTo>
                    <a:pt x="47116" y="25654"/>
                  </a:lnTo>
                  <a:lnTo>
                    <a:pt x="75033" y="25654"/>
                  </a:lnTo>
                  <a:lnTo>
                    <a:pt x="60070" y="0"/>
                  </a:lnTo>
                  <a:close/>
                </a:path>
                <a:path w="120650" h="427354">
                  <a:moveTo>
                    <a:pt x="75033" y="25654"/>
                  </a:moveTo>
                  <a:lnTo>
                    <a:pt x="73025" y="25654"/>
                  </a:lnTo>
                  <a:lnTo>
                    <a:pt x="73025" y="73496"/>
                  </a:lnTo>
                  <a:lnTo>
                    <a:pt x="94233" y="109855"/>
                  </a:lnTo>
                  <a:lnTo>
                    <a:pt x="97789" y="116077"/>
                  </a:lnTo>
                  <a:lnTo>
                    <a:pt x="105790" y="118110"/>
                  </a:lnTo>
                  <a:lnTo>
                    <a:pt x="111887" y="114554"/>
                  </a:lnTo>
                  <a:lnTo>
                    <a:pt x="118109" y="110998"/>
                  </a:lnTo>
                  <a:lnTo>
                    <a:pt x="120141" y="102997"/>
                  </a:lnTo>
                  <a:lnTo>
                    <a:pt x="75033" y="25654"/>
                  </a:lnTo>
                  <a:close/>
                </a:path>
                <a:path w="120650" h="427354">
                  <a:moveTo>
                    <a:pt x="73025" y="25654"/>
                  </a:moveTo>
                  <a:lnTo>
                    <a:pt x="47116" y="25654"/>
                  </a:lnTo>
                  <a:lnTo>
                    <a:pt x="47116" y="73496"/>
                  </a:lnTo>
                  <a:lnTo>
                    <a:pt x="60070" y="51289"/>
                  </a:lnTo>
                  <a:lnTo>
                    <a:pt x="48894" y="32131"/>
                  </a:lnTo>
                  <a:lnTo>
                    <a:pt x="73025" y="32131"/>
                  </a:lnTo>
                  <a:lnTo>
                    <a:pt x="73025" y="25654"/>
                  </a:lnTo>
                  <a:close/>
                </a:path>
                <a:path w="120650" h="427354">
                  <a:moveTo>
                    <a:pt x="73025" y="32131"/>
                  </a:moveTo>
                  <a:lnTo>
                    <a:pt x="71246" y="32131"/>
                  </a:lnTo>
                  <a:lnTo>
                    <a:pt x="60070" y="51289"/>
                  </a:lnTo>
                  <a:lnTo>
                    <a:pt x="73025" y="73496"/>
                  </a:lnTo>
                  <a:lnTo>
                    <a:pt x="73025" y="32131"/>
                  </a:lnTo>
                  <a:close/>
                </a:path>
                <a:path w="120650" h="427354">
                  <a:moveTo>
                    <a:pt x="71246" y="32131"/>
                  </a:moveTo>
                  <a:lnTo>
                    <a:pt x="48894" y="32131"/>
                  </a:lnTo>
                  <a:lnTo>
                    <a:pt x="60070" y="51289"/>
                  </a:lnTo>
                  <a:lnTo>
                    <a:pt x="71246" y="32131"/>
                  </a:lnTo>
                  <a:close/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938527" y="3584448"/>
              <a:ext cx="8071484" cy="1858010"/>
            </a:xfrm>
            <a:custGeom>
              <a:avLst/>
              <a:gdLst/>
              <a:ahLst/>
              <a:cxnLst/>
              <a:rect l="l" t="t" r="r" b="b"/>
              <a:pathLst>
                <a:path w="8071484" h="1858010">
                  <a:moveTo>
                    <a:pt x="8071104" y="0"/>
                  </a:moveTo>
                  <a:lnTo>
                    <a:pt x="0" y="0"/>
                  </a:lnTo>
                  <a:lnTo>
                    <a:pt x="0" y="1857755"/>
                  </a:lnTo>
                  <a:lnTo>
                    <a:pt x="8071104" y="1857755"/>
                  </a:lnTo>
                  <a:lnTo>
                    <a:pt x="8071104" y="0"/>
                  </a:lnTo>
                  <a:close/>
                </a:path>
              </a:pathLst>
            </a:custGeom>
            <a:solidFill>
              <a:srgbClr val="003E5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59907" y="3555504"/>
              <a:ext cx="1245869" cy="511289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2170557" y="2039238"/>
            <a:ext cx="2181860" cy="94106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065" marR="5080" algn="ctr">
              <a:lnSpc>
                <a:spcPct val="100000"/>
              </a:lnSpc>
              <a:spcBef>
                <a:spcPts val="105"/>
              </a:spcBef>
            </a:pPr>
            <a:r>
              <a:rPr sz="2000" b="1" i="1" spc="-5" dirty="0">
                <a:solidFill>
                  <a:srgbClr val="1D516C"/>
                </a:solidFill>
                <a:latin typeface="Calibri"/>
                <a:cs typeface="Calibri"/>
              </a:rPr>
              <a:t>On</a:t>
            </a:r>
            <a:r>
              <a:rPr sz="2000" b="1" i="1" spc="-40" dirty="0">
                <a:solidFill>
                  <a:srgbClr val="1D516C"/>
                </a:solidFill>
                <a:latin typeface="Calibri"/>
                <a:cs typeface="Calibri"/>
              </a:rPr>
              <a:t> </a:t>
            </a:r>
            <a:r>
              <a:rPr sz="2000" b="1" i="1" spc="-5" dirty="0">
                <a:solidFill>
                  <a:srgbClr val="1D516C"/>
                </a:solidFill>
                <a:latin typeface="Calibri"/>
                <a:cs typeface="Calibri"/>
              </a:rPr>
              <a:t>AWS</a:t>
            </a:r>
            <a:r>
              <a:rPr sz="2000" b="1" i="1" spc="-25" dirty="0">
                <a:solidFill>
                  <a:srgbClr val="1D516C"/>
                </a:solidFill>
                <a:latin typeface="Calibri"/>
                <a:cs typeface="Calibri"/>
              </a:rPr>
              <a:t> </a:t>
            </a:r>
            <a:r>
              <a:rPr sz="2000" b="1" i="1" dirty="0">
                <a:solidFill>
                  <a:srgbClr val="1D516C"/>
                </a:solidFill>
                <a:latin typeface="Calibri"/>
                <a:cs typeface="Calibri"/>
              </a:rPr>
              <a:t>choose</a:t>
            </a:r>
            <a:r>
              <a:rPr sz="2000" b="1" i="1" spc="-40" dirty="0">
                <a:solidFill>
                  <a:srgbClr val="1D516C"/>
                </a:solidFill>
                <a:latin typeface="Calibri"/>
                <a:cs typeface="Calibri"/>
              </a:rPr>
              <a:t> </a:t>
            </a:r>
            <a:r>
              <a:rPr sz="2000" b="1" i="1" dirty="0">
                <a:solidFill>
                  <a:srgbClr val="1D516C"/>
                </a:solidFill>
                <a:latin typeface="Calibri"/>
                <a:cs typeface="Calibri"/>
              </a:rPr>
              <a:t>best </a:t>
            </a:r>
            <a:r>
              <a:rPr sz="2000" b="1" i="1" spc="-434" dirty="0">
                <a:solidFill>
                  <a:srgbClr val="1D516C"/>
                </a:solidFill>
                <a:latin typeface="Calibri"/>
                <a:cs typeface="Calibri"/>
              </a:rPr>
              <a:t> </a:t>
            </a:r>
            <a:r>
              <a:rPr sz="2000" b="1" i="1" spc="-5" dirty="0">
                <a:solidFill>
                  <a:srgbClr val="1D516C"/>
                </a:solidFill>
                <a:latin typeface="Calibri"/>
                <a:cs typeface="Calibri"/>
              </a:rPr>
              <a:t>database service for </a:t>
            </a:r>
            <a:r>
              <a:rPr sz="2000" b="1" i="1" spc="-440" dirty="0">
                <a:solidFill>
                  <a:srgbClr val="1D516C"/>
                </a:solidFill>
                <a:latin typeface="Calibri"/>
                <a:cs typeface="Calibri"/>
              </a:rPr>
              <a:t> </a:t>
            </a:r>
            <a:r>
              <a:rPr sz="2000" b="1" i="1" spc="-5" dirty="0">
                <a:solidFill>
                  <a:srgbClr val="1D516C"/>
                </a:solidFill>
                <a:latin typeface="Calibri"/>
                <a:cs typeface="Calibri"/>
              </a:rPr>
              <a:t>each</a:t>
            </a:r>
            <a:r>
              <a:rPr sz="2000" b="1" i="1" spc="-25" dirty="0">
                <a:solidFill>
                  <a:srgbClr val="1D516C"/>
                </a:solidFill>
                <a:latin typeface="Calibri"/>
                <a:cs typeface="Calibri"/>
              </a:rPr>
              <a:t> </a:t>
            </a:r>
            <a:r>
              <a:rPr sz="2000" b="1" i="1" spc="-5" dirty="0">
                <a:solidFill>
                  <a:srgbClr val="1D516C"/>
                </a:solidFill>
                <a:latin typeface="Calibri"/>
                <a:cs typeface="Calibri"/>
              </a:rPr>
              <a:t>workload</a:t>
            </a:r>
            <a:endParaRPr sz="2000" dirty="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4128515" y="2970276"/>
            <a:ext cx="546735" cy="503555"/>
          </a:xfrm>
          <a:custGeom>
            <a:avLst/>
            <a:gdLst/>
            <a:ahLst/>
            <a:cxnLst/>
            <a:rect l="l" t="t" r="r" b="b"/>
            <a:pathLst>
              <a:path w="546735" h="503554">
                <a:moveTo>
                  <a:pt x="546354" y="503427"/>
                </a:moveTo>
                <a:lnTo>
                  <a:pt x="0" y="0"/>
                </a:lnTo>
              </a:path>
            </a:pathLst>
          </a:custGeom>
          <a:ln w="9144">
            <a:solidFill>
              <a:srgbClr val="007BB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5491734" y="3612260"/>
            <a:ext cx="9652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Data</a:t>
            </a:r>
            <a:r>
              <a:rPr sz="1800" spc="-7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Tier</a:t>
            </a:r>
            <a:endParaRPr sz="1800">
              <a:latin typeface="Arial MT"/>
              <a:cs typeface="Arial MT"/>
            </a:endParaRPr>
          </a:p>
        </p:txBody>
      </p:sp>
      <p:graphicFrame>
        <p:nvGraphicFramePr>
          <p:cNvPr id="17" name="object 17"/>
          <p:cNvGraphicFramePr>
            <a:graphicFrameLocks noGrp="1"/>
          </p:cNvGraphicFramePr>
          <p:nvPr/>
        </p:nvGraphicFramePr>
        <p:xfrm>
          <a:off x="2267711" y="4055364"/>
          <a:ext cx="7480934" cy="113842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554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808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872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57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73024">
                <a:tc>
                  <a:txBody>
                    <a:bodyPr/>
                    <a:lstStyle/>
                    <a:p>
                      <a:pPr marR="632460" algn="r">
                        <a:lnSpc>
                          <a:spcPct val="100000"/>
                        </a:lnSpc>
                        <a:spcBef>
                          <a:spcPts val="1170"/>
                        </a:spcBef>
                      </a:pPr>
                      <a:r>
                        <a:rPr sz="1600" spc="-5" dirty="0">
                          <a:solidFill>
                            <a:srgbClr val="1D516C"/>
                          </a:solidFill>
                          <a:latin typeface="Arial MT"/>
                          <a:cs typeface="Arial MT"/>
                        </a:rPr>
                        <a:t>Cache</a:t>
                      </a:r>
                      <a:endParaRPr sz="1600">
                        <a:latin typeface="Arial MT"/>
                        <a:cs typeface="Arial MT"/>
                      </a:endParaRPr>
                    </a:p>
                  </a:txBody>
                  <a:tcPr marL="0" marR="0" marT="148590" marB="0">
                    <a:lnR w="53975">
                      <a:solidFill>
                        <a:srgbClr val="FFFFFF"/>
                      </a:solidFill>
                      <a:prstDash val="solid"/>
                    </a:lnR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FFC26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70"/>
                        </a:spcBef>
                      </a:pPr>
                      <a:r>
                        <a:rPr sz="1600" spc="-5" dirty="0">
                          <a:solidFill>
                            <a:srgbClr val="1D516C"/>
                          </a:solidFill>
                          <a:latin typeface="Arial MT"/>
                          <a:cs typeface="Arial MT"/>
                        </a:rPr>
                        <a:t>Data</a:t>
                      </a:r>
                      <a:r>
                        <a:rPr sz="1600" spc="-25" dirty="0">
                          <a:solidFill>
                            <a:srgbClr val="1D516C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600" spc="-5" dirty="0">
                          <a:solidFill>
                            <a:srgbClr val="1D516C"/>
                          </a:solidFill>
                          <a:latin typeface="Arial MT"/>
                          <a:cs typeface="Arial MT"/>
                        </a:rPr>
                        <a:t>Warehouse</a:t>
                      </a:r>
                      <a:endParaRPr sz="1600">
                        <a:latin typeface="Arial MT"/>
                        <a:cs typeface="Arial MT"/>
                      </a:endParaRPr>
                    </a:p>
                  </a:txBody>
                  <a:tcPr marL="0" marR="0" marT="148590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76200">
                      <a:solidFill>
                        <a:srgbClr val="FFFFFF"/>
                      </a:solidFill>
                      <a:prstDash val="solid"/>
                    </a:lnR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FFC266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1170"/>
                        </a:spcBef>
                      </a:pPr>
                      <a:r>
                        <a:rPr sz="1600" spc="-5" dirty="0">
                          <a:solidFill>
                            <a:srgbClr val="1D516C"/>
                          </a:solidFill>
                          <a:latin typeface="Arial MT"/>
                          <a:cs typeface="Arial MT"/>
                        </a:rPr>
                        <a:t>Time</a:t>
                      </a:r>
                      <a:r>
                        <a:rPr sz="1600" spc="-40" dirty="0">
                          <a:solidFill>
                            <a:srgbClr val="1D516C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600" spc="-5" dirty="0">
                          <a:solidFill>
                            <a:srgbClr val="1D516C"/>
                          </a:solidFill>
                          <a:latin typeface="Arial MT"/>
                          <a:cs typeface="Arial MT"/>
                        </a:rPr>
                        <a:t>Series</a:t>
                      </a:r>
                      <a:endParaRPr sz="1600">
                        <a:latin typeface="Arial MT"/>
                        <a:cs typeface="Arial MT"/>
                      </a:endParaRPr>
                    </a:p>
                  </a:txBody>
                  <a:tcPr marL="0" marR="0" marT="148590" marB="0">
                    <a:lnL w="76200">
                      <a:solidFill>
                        <a:srgbClr val="FFFFFF"/>
                      </a:solidFill>
                      <a:prstDash val="solid"/>
                    </a:lnL>
                    <a:lnR w="76200">
                      <a:solidFill>
                        <a:srgbClr val="FFFFFF"/>
                      </a:solidFill>
                      <a:prstDash val="solid"/>
                    </a:lnR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FFC266"/>
                    </a:solidFill>
                  </a:tcPr>
                </a:tc>
                <a:tc>
                  <a:txBody>
                    <a:bodyPr/>
                    <a:lstStyle/>
                    <a:p>
                      <a:pPr marL="29209" algn="ctr">
                        <a:lnSpc>
                          <a:spcPct val="100000"/>
                        </a:lnSpc>
                        <a:spcBef>
                          <a:spcPts val="1170"/>
                        </a:spcBef>
                      </a:pPr>
                      <a:r>
                        <a:rPr sz="1600" spc="-5" dirty="0">
                          <a:solidFill>
                            <a:srgbClr val="1D516C"/>
                          </a:solidFill>
                          <a:latin typeface="Arial MT"/>
                          <a:cs typeface="Arial MT"/>
                        </a:rPr>
                        <a:t>Blob</a:t>
                      </a:r>
                      <a:r>
                        <a:rPr sz="1600" spc="-50" dirty="0">
                          <a:solidFill>
                            <a:srgbClr val="1D516C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600" spc="-5" dirty="0">
                          <a:solidFill>
                            <a:srgbClr val="1D516C"/>
                          </a:solidFill>
                          <a:latin typeface="Arial MT"/>
                          <a:cs typeface="Arial MT"/>
                        </a:rPr>
                        <a:t>Store</a:t>
                      </a:r>
                      <a:endParaRPr sz="1600">
                        <a:latin typeface="Arial MT"/>
                        <a:cs typeface="Arial MT"/>
                      </a:endParaRPr>
                    </a:p>
                  </a:txBody>
                  <a:tcPr marL="0" marR="0" marT="148590" marB="0">
                    <a:lnL w="76200">
                      <a:solidFill>
                        <a:srgbClr val="FFFFFF"/>
                      </a:solidFill>
                      <a:prstDash val="solid"/>
                    </a:lnL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FFC2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5404">
                <a:tc>
                  <a:txBody>
                    <a:bodyPr/>
                    <a:lstStyle/>
                    <a:p>
                      <a:pPr marR="601980" algn="r">
                        <a:lnSpc>
                          <a:spcPct val="100000"/>
                        </a:lnSpc>
                        <a:spcBef>
                          <a:spcPts val="1345"/>
                        </a:spcBef>
                      </a:pPr>
                      <a:r>
                        <a:rPr sz="1600" spc="-5" dirty="0">
                          <a:solidFill>
                            <a:srgbClr val="1D516C"/>
                          </a:solidFill>
                          <a:latin typeface="Arial MT"/>
                          <a:cs typeface="Arial MT"/>
                        </a:rPr>
                        <a:t>NoSQL</a:t>
                      </a:r>
                      <a:endParaRPr sz="1600">
                        <a:latin typeface="Arial MT"/>
                        <a:cs typeface="Arial MT"/>
                      </a:endParaRPr>
                    </a:p>
                  </a:txBody>
                  <a:tcPr marL="0" marR="0" marT="170815" marB="0">
                    <a:lnR w="53975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solidFill>
                      <a:srgbClr val="FFC26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45"/>
                        </a:spcBef>
                      </a:pPr>
                      <a:r>
                        <a:rPr sz="1600" spc="-5" dirty="0">
                          <a:solidFill>
                            <a:srgbClr val="1D516C"/>
                          </a:solidFill>
                          <a:latin typeface="Arial MT"/>
                          <a:cs typeface="Arial MT"/>
                        </a:rPr>
                        <a:t>RDBMS</a:t>
                      </a:r>
                      <a:endParaRPr sz="1600">
                        <a:latin typeface="Arial MT"/>
                        <a:cs typeface="Arial MT"/>
                      </a:endParaRPr>
                    </a:p>
                  </a:txBody>
                  <a:tcPr marL="0" marR="0" marT="170815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7620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solidFill>
                      <a:srgbClr val="FFC266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1345"/>
                        </a:spcBef>
                      </a:pPr>
                      <a:r>
                        <a:rPr sz="1600" spc="-5" dirty="0">
                          <a:solidFill>
                            <a:srgbClr val="1D516C"/>
                          </a:solidFill>
                          <a:latin typeface="Arial MT"/>
                          <a:cs typeface="Arial MT"/>
                        </a:rPr>
                        <a:t>Quantum</a:t>
                      </a:r>
                      <a:r>
                        <a:rPr sz="1600" spc="-20" dirty="0">
                          <a:solidFill>
                            <a:srgbClr val="1D516C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600" spc="-5" dirty="0">
                          <a:solidFill>
                            <a:srgbClr val="1D516C"/>
                          </a:solidFill>
                          <a:latin typeface="Arial MT"/>
                          <a:cs typeface="Arial MT"/>
                        </a:rPr>
                        <a:t>Ledger</a:t>
                      </a:r>
                      <a:endParaRPr sz="1600">
                        <a:latin typeface="Arial MT"/>
                        <a:cs typeface="Arial MT"/>
                      </a:endParaRPr>
                    </a:p>
                  </a:txBody>
                  <a:tcPr marL="0" marR="0" marT="170815" marB="0">
                    <a:lnL w="76200">
                      <a:solidFill>
                        <a:srgbClr val="FFFFFF"/>
                      </a:solidFill>
                      <a:prstDash val="solid"/>
                    </a:lnL>
                    <a:lnR w="7620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solidFill>
                      <a:srgbClr val="FFC266"/>
                    </a:solidFill>
                  </a:tcPr>
                </a:tc>
                <a:tc>
                  <a:txBody>
                    <a:bodyPr/>
                    <a:lstStyle/>
                    <a:p>
                      <a:pPr marL="27940" algn="ctr">
                        <a:lnSpc>
                          <a:spcPct val="100000"/>
                        </a:lnSpc>
                        <a:spcBef>
                          <a:spcPts val="1305"/>
                        </a:spcBef>
                      </a:pPr>
                      <a:r>
                        <a:rPr sz="1600" spc="-5" dirty="0">
                          <a:solidFill>
                            <a:srgbClr val="1D516C"/>
                          </a:solidFill>
                          <a:latin typeface="Arial MT"/>
                          <a:cs typeface="Arial MT"/>
                        </a:rPr>
                        <a:t>Search</a:t>
                      </a:r>
                      <a:endParaRPr sz="1600">
                        <a:latin typeface="Arial MT"/>
                        <a:cs typeface="Arial MT"/>
                      </a:endParaRPr>
                    </a:p>
                  </a:txBody>
                  <a:tcPr marL="0" marR="0" marT="165735" marB="0">
                    <a:lnL w="76200">
                      <a:solidFill>
                        <a:srgbClr val="FFFFFF"/>
                      </a:solidFill>
                      <a:prstDash val="solid"/>
                    </a:lnL>
                    <a:lnT w="53975">
                      <a:solidFill>
                        <a:srgbClr val="FFFFFF"/>
                      </a:solidFill>
                      <a:prstDash val="solid"/>
                    </a:lnT>
                    <a:solidFill>
                      <a:srgbClr val="FFC2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8619" y="334137"/>
            <a:ext cx="7869555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60" dirty="0">
                <a:solidFill>
                  <a:srgbClr val="FF0000"/>
                </a:solidFill>
              </a:rPr>
              <a:t>AWS</a:t>
            </a:r>
            <a:r>
              <a:rPr spc="-5" dirty="0">
                <a:solidFill>
                  <a:srgbClr val="FF0000"/>
                </a:solidFill>
              </a:rPr>
              <a:t> Database</a:t>
            </a:r>
            <a:r>
              <a:rPr spc="-35" dirty="0">
                <a:solidFill>
                  <a:srgbClr val="FF0000"/>
                </a:solidFill>
              </a:rPr>
              <a:t> </a:t>
            </a:r>
            <a:r>
              <a:rPr spc="-5" dirty="0">
                <a:solidFill>
                  <a:srgbClr val="FF0000"/>
                </a:solidFill>
              </a:rPr>
              <a:t>Services </a:t>
            </a:r>
            <a:r>
              <a:rPr dirty="0">
                <a:solidFill>
                  <a:srgbClr val="FF0000"/>
                </a:solidFill>
              </a:rPr>
              <a:t>for</a:t>
            </a:r>
            <a:r>
              <a:rPr spc="-30" dirty="0">
                <a:solidFill>
                  <a:srgbClr val="FF0000"/>
                </a:solidFill>
              </a:rPr>
              <a:t> </a:t>
            </a:r>
            <a:r>
              <a:rPr dirty="0">
                <a:solidFill>
                  <a:srgbClr val="FF0000"/>
                </a:solidFill>
              </a:rPr>
              <a:t>the</a:t>
            </a:r>
            <a:r>
              <a:rPr spc="-20" dirty="0">
                <a:solidFill>
                  <a:srgbClr val="FF0000"/>
                </a:solidFill>
              </a:rPr>
              <a:t> </a:t>
            </a:r>
            <a:r>
              <a:rPr dirty="0">
                <a:solidFill>
                  <a:srgbClr val="FF0000"/>
                </a:solidFill>
              </a:rPr>
              <a:t>Data</a:t>
            </a:r>
            <a:r>
              <a:rPr spc="-30" dirty="0">
                <a:solidFill>
                  <a:srgbClr val="FF0000"/>
                </a:solidFill>
              </a:rPr>
              <a:t> </a:t>
            </a:r>
            <a:r>
              <a:rPr spc="-15" dirty="0">
                <a:solidFill>
                  <a:srgbClr val="FF0000"/>
                </a:solidFill>
              </a:rPr>
              <a:t>Tier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969007" y="3585984"/>
            <a:ext cx="8071484" cy="1887220"/>
            <a:chOff x="1969007" y="3585984"/>
            <a:chExt cx="8071484" cy="1887220"/>
          </a:xfrm>
        </p:grpSpPr>
        <p:sp>
          <p:nvSpPr>
            <p:cNvPr id="4" name="object 4"/>
            <p:cNvSpPr/>
            <p:nvPr/>
          </p:nvSpPr>
          <p:spPr>
            <a:xfrm>
              <a:off x="1969007" y="3614927"/>
              <a:ext cx="8071484" cy="1858010"/>
            </a:xfrm>
            <a:custGeom>
              <a:avLst/>
              <a:gdLst/>
              <a:ahLst/>
              <a:cxnLst/>
              <a:rect l="l" t="t" r="r" b="b"/>
              <a:pathLst>
                <a:path w="8071484" h="1858010">
                  <a:moveTo>
                    <a:pt x="8071104" y="0"/>
                  </a:moveTo>
                  <a:lnTo>
                    <a:pt x="0" y="0"/>
                  </a:lnTo>
                  <a:lnTo>
                    <a:pt x="0" y="1857756"/>
                  </a:lnTo>
                  <a:lnTo>
                    <a:pt x="8071104" y="1857756"/>
                  </a:lnTo>
                  <a:lnTo>
                    <a:pt x="8071104" y="0"/>
                  </a:lnTo>
                  <a:close/>
                </a:path>
              </a:pathLst>
            </a:custGeom>
            <a:solidFill>
              <a:srgbClr val="003E5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90387" y="3585984"/>
              <a:ext cx="1245869" cy="511289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5521833" y="3642486"/>
            <a:ext cx="9652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Data</a:t>
            </a:r>
            <a:r>
              <a:rPr sz="1800" spc="-7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Tier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302764" y="4087367"/>
            <a:ext cx="1828800" cy="548640"/>
          </a:xfrm>
          <a:custGeom>
            <a:avLst/>
            <a:gdLst/>
            <a:ahLst/>
            <a:cxnLst/>
            <a:rect l="l" t="t" r="r" b="b"/>
            <a:pathLst>
              <a:path w="1828800" h="548639">
                <a:moveTo>
                  <a:pt x="1828800" y="0"/>
                </a:moveTo>
                <a:lnTo>
                  <a:pt x="0" y="0"/>
                </a:lnTo>
                <a:lnTo>
                  <a:pt x="0" y="548640"/>
                </a:lnTo>
                <a:lnTo>
                  <a:pt x="1828800" y="548640"/>
                </a:lnTo>
                <a:lnTo>
                  <a:pt x="1828800" y="0"/>
                </a:lnTo>
                <a:close/>
              </a:path>
            </a:pathLst>
          </a:custGeom>
          <a:solidFill>
            <a:srgbClr val="FFC2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741929" y="4130421"/>
            <a:ext cx="96520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indent="149225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1D516C"/>
                </a:solidFill>
                <a:latin typeface="Arial MT"/>
                <a:cs typeface="Arial MT"/>
              </a:rPr>
              <a:t>Amazon </a:t>
            </a:r>
            <a:r>
              <a:rPr sz="1400" spc="5" dirty="0">
                <a:solidFill>
                  <a:srgbClr val="1D516C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1D516C"/>
                </a:solidFill>
                <a:latin typeface="Arial MT"/>
                <a:cs typeface="Arial MT"/>
              </a:rPr>
              <a:t>Elasti</a:t>
            </a:r>
            <a:r>
              <a:rPr sz="1400" spc="-10" dirty="0">
                <a:solidFill>
                  <a:srgbClr val="1D516C"/>
                </a:solidFill>
                <a:latin typeface="Arial MT"/>
                <a:cs typeface="Arial MT"/>
              </a:rPr>
              <a:t>C</a:t>
            </a:r>
            <a:r>
              <a:rPr sz="1400" dirty="0">
                <a:solidFill>
                  <a:srgbClr val="1D516C"/>
                </a:solidFill>
                <a:latin typeface="Arial MT"/>
                <a:cs typeface="Arial MT"/>
              </a:rPr>
              <a:t>ache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180332" y="4087367"/>
            <a:ext cx="1828800" cy="548640"/>
          </a:xfrm>
          <a:custGeom>
            <a:avLst/>
            <a:gdLst/>
            <a:ahLst/>
            <a:cxnLst/>
            <a:rect l="l" t="t" r="r" b="b"/>
            <a:pathLst>
              <a:path w="1828800" h="548639">
                <a:moveTo>
                  <a:pt x="1828800" y="0"/>
                </a:moveTo>
                <a:lnTo>
                  <a:pt x="0" y="0"/>
                </a:lnTo>
                <a:lnTo>
                  <a:pt x="0" y="548640"/>
                </a:lnTo>
                <a:lnTo>
                  <a:pt x="1828800" y="548640"/>
                </a:lnTo>
                <a:lnTo>
                  <a:pt x="1828800" y="0"/>
                </a:lnTo>
                <a:close/>
              </a:path>
            </a:pathLst>
          </a:custGeom>
          <a:solidFill>
            <a:srgbClr val="FFC2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4766436" y="4130421"/>
            <a:ext cx="66865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indent="127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1D516C"/>
                </a:solidFill>
                <a:latin typeface="Arial MT"/>
                <a:cs typeface="Arial MT"/>
              </a:rPr>
              <a:t>A</a:t>
            </a:r>
            <a:r>
              <a:rPr sz="1400" spc="-10" dirty="0">
                <a:solidFill>
                  <a:srgbClr val="1D516C"/>
                </a:solidFill>
                <a:latin typeface="Arial MT"/>
                <a:cs typeface="Arial MT"/>
              </a:rPr>
              <a:t>m</a:t>
            </a:r>
            <a:r>
              <a:rPr sz="1400" dirty="0">
                <a:solidFill>
                  <a:srgbClr val="1D516C"/>
                </a:solidFill>
                <a:latin typeface="Arial MT"/>
                <a:cs typeface="Arial MT"/>
              </a:rPr>
              <a:t>azon  </a:t>
            </a:r>
            <a:r>
              <a:rPr sz="1400" spc="-10" dirty="0">
                <a:solidFill>
                  <a:srgbClr val="1D516C"/>
                </a:solidFill>
                <a:latin typeface="Arial MT"/>
                <a:cs typeface="Arial MT"/>
              </a:rPr>
              <a:t>R</a:t>
            </a:r>
            <a:r>
              <a:rPr sz="1400" dirty="0">
                <a:solidFill>
                  <a:srgbClr val="1D516C"/>
                </a:solidFill>
                <a:latin typeface="Arial MT"/>
                <a:cs typeface="Arial MT"/>
              </a:rPr>
              <a:t>edshift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063996" y="4087367"/>
            <a:ext cx="1828800" cy="548640"/>
          </a:xfrm>
          <a:custGeom>
            <a:avLst/>
            <a:gdLst/>
            <a:ahLst/>
            <a:cxnLst/>
            <a:rect l="l" t="t" r="r" b="b"/>
            <a:pathLst>
              <a:path w="1828800" h="548639">
                <a:moveTo>
                  <a:pt x="1828800" y="0"/>
                </a:moveTo>
                <a:lnTo>
                  <a:pt x="0" y="0"/>
                </a:lnTo>
                <a:lnTo>
                  <a:pt x="0" y="548640"/>
                </a:lnTo>
                <a:lnTo>
                  <a:pt x="1828800" y="548640"/>
                </a:lnTo>
                <a:lnTo>
                  <a:pt x="1828800" y="0"/>
                </a:lnTo>
                <a:close/>
              </a:path>
            </a:pathLst>
          </a:custGeom>
          <a:solidFill>
            <a:srgbClr val="FFC2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4180332" y="4130421"/>
            <a:ext cx="371094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328545" marR="433070" indent="142875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1D516C"/>
                </a:solidFill>
                <a:latin typeface="Arial MT"/>
                <a:cs typeface="Arial MT"/>
              </a:rPr>
              <a:t>Amazon </a:t>
            </a:r>
            <a:r>
              <a:rPr sz="1400" spc="5" dirty="0">
                <a:solidFill>
                  <a:srgbClr val="1D516C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1D516C"/>
                </a:solidFill>
                <a:latin typeface="Arial MT"/>
                <a:cs typeface="Arial MT"/>
              </a:rPr>
              <a:t>T</a:t>
            </a:r>
            <a:r>
              <a:rPr sz="1400" dirty="0">
                <a:solidFill>
                  <a:srgbClr val="1D516C"/>
                </a:solidFill>
                <a:latin typeface="Arial MT"/>
                <a:cs typeface="Arial MT"/>
              </a:rPr>
              <a:t>i</a:t>
            </a:r>
            <a:r>
              <a:rPr sz="1400" spc="-10" dirty="0">
                <a:solidFill>
                  <a:srgbClr val="1D516C"/>
                </a:solidFill>
                <a:latin typeface="Arial MT"/>
                <a:cs typeface="Arial MT"/>
              </a:rPr>
              <a:t>m</a:t>
            </a:r>
            <a:r>
              <a:rPr sz="1400" dirty="0">
                <a:solidFill>
                  <a:srgbClr val="1D516C"/>
                </a:solidFill>
                <a:latin typeface="Arial MT"/>
                <a:cs typeface="Arial MT"/>
              </a:rPr>
              <a:t>estream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175759" y="4683252"/>
            <a:ext cx="1828800" cy="547370"/>
          </a:xfrm>
          <a:custGeom>
            <a:avLst/>
            <a:gdLst/>
            <a:ahLst/>
            <a:cxnLst/>
            <a:rect l="l" t="t" r="r" b="b"/>
            <a:pathLst>
              <a:path w="1828800" h="547370">
                <a:moveTo>
                  <a:pt x="1828800" y="0"/>
                </a:moveTo>
                <a:lnTo>
                  <a:pt x="0" y="0"/>
                </a:lnTo>
                <a:lnTo>
                  <a:pt x="0" y="547116"/>
                </a:lnTo>
                <a:lnTo>
                  <a:pt x="1828800" y="547116"/>
                </a:lnTo>
                <a:lnTo>
                  <a:pt x="1828800" y="0"/>
                </a:lnTo>
                <a:close/>
              </a:path>
            </a:pathLst>
          </a:custGeom>
          <a:solidFill>
            <a:srgbClr val="FFC2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4763134" y="4725670"/>
            <a:ext cx="66675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8430" marR="5080" indent="-139065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1D516C"/>
                </a:solidFill>
                <a:latin typeface="Arial MT"/>
                <a:cs typeface="Arial MT"/>
              </a:rPr>
              <a:t>A</a:t>
            </a:r>
            <a:r>
              <a:rPr sz="1400" spc="-10" dirty="0">
                <a:solidFill>
                  <a:srgbClr val="1D516C"/>
                </a:solidFill>
                <a:latin typeface="Arial MT"/>
                <a:cs typeface="Arial MT"/>
              </a:rPr>
              <a:t>m</a:t>
            </a:r>
            <a:r>
              <a:rPr sz="1400" dirty="0">
                <a:solidFill>
                  <a:srgbClr val="1D516C"/>
                </a:solidFill>
                <a:latin typeface="Arial MT"/>
                <a:cs typeface="Arial MT"/>
              </a:rPr>
              <a:t>azon  </a:t>
            </a:r>
            <a:r>
              <a:rPr sz="1400" spc="-10" dirty="0">
                <a:solidFill>
                  <a:srgbClr val="1D516C"/>
                </a:solidFill>
                <a:latin typeface="Arial MT"/>
                <a:cs typeface="Arial MT"/>
              </a:rPr>
              <a:t>RDS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296667" y="4683252"/>
            <a:ext cx="1828800" cy="547370"/>
          </a:xfrm>
          <a:custGeom>
            <a:avLst/>
            <a:gdLst/>
            <a:ahLst/>
            <a:cxnLst/>
            <a:rect l="l" t="t" r="r" b="b"/>
            <a:pathLst>
              <a:path w="1828800" h="547370">
                <a:moveTo>
                  <a:pt x="1828800" y="0"/>
                </a:moveTo>
                <a:lnTo>
                  <a:pt x="0" y="0"/>
                </a:lnTo>
                <a:lnTo>
                  <a:pt x="0" y="547116"/>
                </a:lnTo>
                <a:lnTo>
                  <a:pt x="1828800" y="547116"/>
                </a:lnTo>
                <a:lnTo>
                  <a:pt x="1828800" y="0"/>
                </a:lnTo>
                <a:close/>
              </a:path>
            </a:pathLst>
          </a:custGeom>
          <a:solidFill>
            <a:srgbClr val="FFC2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2406395" y="4740909"/>
            <a:ext cx="1621155" cy="4235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1D516C"/>
                </a:solidFill>
                <a:latin typeface="Arial MT"/>
                <a:cs typeface="Arial MT"/>
              </a:rPr>
              <a:t>A</a:t>
            </a:r>
            <a:r>
              <a:rPr sz="1400" spc="-10" dirty="0">
                <a:solidFill>
                  <a:srgbClr val="1D516C"/>
                </a:solidFill>
                <a:latin typeface="Arial MT"/>
                <a:cs typeface="Arial MT"/>
              </a:rPr>
              <a:t>m</a:t>
            </a:r>
            <a:r>
              <a:rPr sz="1400" dirty="0">
                <a:solidFill>
                  <a:srgbClr val="1D516C"/>
                </a:solidFill>
                <a:latin typeface="Arial MT"/>
                <a:cs typeface="Arial MT"/>
              </a:rPr>
              <a:t>azon</a:t>
            </a:r>
            <a:r>
              <a:rPr sz="1400" spc="-30" dirty="0">
                <a:solidFill>
                  <a:srgbClr val="1D516C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1D516C"/>
                </a:solidFill>
                <a:latin typeface="Arial MT"/>
                <a:cs typeface="Arial MT"/>
              </a:rPr>
              <a:t>D</a:t>
            </a:r>
            <a:r>
              <a:rPr sz="1400" spc="-20" dirty="0">
                <a:solidFill>
                  <a:srgbClr val="1D516C"/>
                </a:solidFill>
                <a:latin typeface="Arial MT"/>
                <a:cs typeface="Arial MT"/>
              </a:rPr>
              <a:t>y</a:t>
            </a:r>
            <a:r>
              <a:rPr sz="1400" dirty="0">
                <a:solidFill>
                  <a:srgbClr val="1D516C"/>
                </a:solidFill>
                <a:latin typeface="Arial MT"/>
                <a:cs typeface="Arial MT"/>
              </a:rPr>
              <a:t>na</a:t>
            </a:r>
            <a:r>
              <a:rPr sz="1400" spc="-10" dirty="0">
                <a:solidFill>
                  <a:srgbClr val="1D516C"/>
                </a:solidFill>
                <a:latin typeface="Arial MT"/>
                <a:cs typeface="Arial MT"/>
              </a:rPr>
              <a:t>m</a:t>
            </a:r>
            <a:r>
              <a:rPr sz="1400" dirty="0">
                <a:solidFill>
                  <a:srgbClr val="1D516C"/>
                </a:solidFill>
                <a:latin typeface="Arial MT"/>
                <a:cs typeface="Arial MT"/>
              </a:rPr>
              <a:t>o</a:t>
            </a:r>
            <a:r>
              <a:rPr sz="1400" spc="-10" dirty="0">
                <a:solidFill>
                  <a:srgbClr val="1D516C"/>
                </a:solidFill>
                <a:latin typeface="Arial MT"/>
                <a:cs typeface="Arial MT"/>
              </a:rPr>
              <a:t>D</a:t>
            </a:r>
            <a:r>
              <a:rPr sz="1400" dirty="0">
                <a:solidFill>
                  <a:srgbClr val="1D516C"/>
                </a:solidFill>
                <a:latin typeface="Arial MT"/>
                <a:cs typeface="Arial MT"/>
              </a:rPr>
              <a:t>B</a:t>
            </a:r>
            <a:endParaRPr sz="14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r>
              <a:rPr sz="1200" dirty="0">
                <a:solidFill>
                  <a:srgbClr val="1D516C"/>
                </a:solidFill>
                <a:latin typeface="Arial MT"/>
                <a:cs typeface="Arial MT"/>
              </a:rPr>
              <a:t>Neptune</a:t>
            </a:r>
            <a:r>
              <a:rPr sz="1200" spc="-65" dirty="0">
                <a:solidFill>
                  <a:srgbClr val="1D516C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1D516C"/>
                </a:solidFill>
                <a:latin typeface="Arial MT"/>
                <a:cs typeface="Arial MT"/>
              </a:rPr>
              <a:t>/</a:t>
            </a:r>
            <a:r>
              <a:rPr sz="1200" spc="-20" dirty="0">
                <a:solidFill>
                  <a:srgbClr val="1D516C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1D516C"/>
                </a:solidFill>
                <a:latin typeface="Arial MT"/>
                <a:cs typeface="Arial MT"/>
              </a:rPr>
              <a:t>DocumentDB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6063996" y="4683252"/>
            <a:ext cx="1828800" cy="547370"/>
          </a:xfrm>
          <a:custGeom>
            <a:avLst/>
            <a:gdLst/>
            <a:ahLst/>
            <a:cxnLst/>
            <a:rect l="l" t="t" r="r" b="b"/>
            <a:pathLst>
              <a:path w="1828800" h="547370">
                <a:moveTo>
                  <a:pt x="1828800" y="0"/>
                </a:moveTo>
                <a:lnTo>
                  <a:pt x="0" y="0"/>
                </a:lnTo>
                <a:lnTo>
                  <a:pt x="0" y="547116"/>
                </a:lnTo>
                <a:lnTo>
                  <a:pt x="1828800" y="547116"/>
                </a:lnTo>
                <a:lnTo>
                  <a:pt x="1828800" y="0"/>
                </a:lnTo>
                <a:close/>
              </a:path>
            </a:pathLst>
          </a:custGeom>
          <a:solidFill>
            <a:srgbClr val="FFC2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4180332" y="4725670"/>
            <a:ext cx="371094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55875" marR="577215" indent="-8382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1D516C"/>
                </a:solidFill>
                <a:latin typeface="Arial MT"/>
                <a:cs typeface="Arial MT"/>
              </a:rPr>
              <a:t>A</a:t>
            </a:r>
            <a:r>
              <a:rPr sz="1400" spc="-10" dirty="0">
                <a:solidFill>
                  <a:srgbClr val="1D516C"/>
                </a:solidFill>
                <a:latin typeface="Arial MT"/>
                <a:cs typeface="Arial MT"/>
              </a:rPr>
              <a:t>m</a:t>
            </a:r>
            <a:r>
              <a:rPr sz="1400" dirty="0">
                <a:solidFill>
                  <a:srgbClr val="1D516C"/>
                </a:solidFill>
                <a:latin typeface="Arial MT"/>
                <a:cs typeface="Arial MT"/>
              </a:rPr>
              <a:t>azon  QLDB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7949183" y="4087367"/>
            <a:ext cx="1828800" cy="548640"/>
          </a:xfrm>
          <a:custGeom>
            <a:avLst/>
            <a:gdLst/>
            <a:ahLst/>
            <a:cxnLst/>
            <a:rect l="l" t="t" r="r" b="b"/>
            <a:pathLst>
              <a:path w="1828800" h="548639">
                <a:moveTo>
                  <a:pt x="1828800" y="0"/>
                </a:moveTo>
                <a:lnTo>
                  <a:pt x="0" y="0"/>
                </a:lnTo>
                <a:lnTo>
                  <a:pt x="0" y="548640"/>
                </a:lnTo>
                <a:lnTo>
                  <a:pt x="1828800" y="548640"/>
                </a:lnTo>
                <a:lnTo>
                  <a:pt x="1828800" y="0"/>
                </a:lnTo>
                <a:close/>
              </a:path>
            </a:pathLst>
          </a:custGeom>
          <a:solidFill>
            <a:srgbClr val="FFC2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6063996" y="4237101"/>
            <a:ext cx="368617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339975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1D516C"/>
                </a:solidFill>
                <a:latin typeface="Arial MT"/>
                <a:cs typeface="Arial MT"/>
              </a:rPr>
              <a:t>Amazon</a:t>
            </a:r>
            <a:r>
              <a:rPr sz="1400" spc="-70" dirty="0">
                <a:solidFill>
                  <a:srgbClr val="1D516C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1D516C"/>
                </a:solidFill>
                <a:latin typeface="Arial MT"/>
                <a:cs typeface="Arial MT"/>
              </a:rPr>
              <a:t>S3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7949183" y="4678679"/>
            <a:ext cx="1828800" cy="547370"/>
          </a:xfrm>
          <a:custGeom>
            <a:avLst/>
            <a:gdLst/>
            <a:ahLst/>
            <a:cxnLst/>
            <a:rect l="l" t="t" r="r" b="b"/>
            <a:pathLst>
              <a:path w="1828800" h="547370">
                <a:moveTo>
                  <a:pt x="1828800" y="0"/>
                </a:moveTo>
                <a:lnTo>
                  <a:pt x="0" y="0"/>
                </a:lnTo>
                <a:lnTo>
                  <a:pt x="0" y="547116"/>
                </a:lnTo>
                <a:lnTo>
                  <a:pt x="1828800" y="547116"/>
                </a:lnTo>
                <a:lnTo>
                  <a:pt x="1828800" y="0"/>
                </a:lnTo>
                <a:close/>
              </a:path>
            </a:pathLst>
          </a:custGeom>
          <a:solidFill>
            <a:srgbClr val="FFC2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6063996" y="4721097"/>
            <a:ext cx="368617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54885" marR="332105" indent="217804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1D516C"/>
                </a:solidFill>
                <a:latin typeface="Arial MT"/>
                <a:cs typeface="Arial MT"/>
              </a:rPr>
              <a:t>Amazon </a:t>
            </a:r>
            <a:r>
              <a:rPr sz="1400" spc="5" dirty="0">
                <a:solidFill>
                  <a:srgbClr val="1D516C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1D516C"/>
                </a:solidFill>
                <a:latin typeface="Arial MT"/>
                <a:cs typeface="Arial MT"/>
              </a:rPr>
              <a:t>ElasticSear</a:t>
            </a:r>
            <a:r>
              <a:rPr sz="1400" spc="-10" dirty="0">
                <a:solidFill>
                  <a:srgbClr val="1D516C"/>
                </a:solidFill>
                <a:latin typeface="Arial MT"/>
                <a:cs typeface="Arial MT"/>
              </a:rPr>
              <a:t>c</a:t>
            </a:r>
            <a:r>
              <a:rPr sz="1400" dirty="0">
                <a:solidFill>
                  <a:srgbClr val="1D516C"/>
                </a:solidFill>
                <a:latin typeface="Arial MT"/>
                <a:cs typeface="Arial MT"/>
              </a:rPr>
              <a:t>h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2406523" y="2141473"/>
            <a:ext cx="7272020" cy="2715895"/>
          </a:xfrm>
          <a:custGeom>
            <a:avLst/>
            <a:gdLst/>
            <a:ahLst/>
            <a:cxnLst/>
            <a:rect l="l" t="t" r="r" b="b"/>
            <a:pathLst>
              <a:path w="7272020" h="2715895">
                <a:moveTo>
                  <a:pt x="635508" y="2614676"/>
                </a:moveTo>
                <a:lnTo>
                  <a:pt x="633222" y="2611374"/>
                </a:lnTo>
                <a:lnTo>
                  <a:pt x="629793" y="2610866"/>
                </a:lnTo>
                <a:lnTo>
                  <a:pt x="626237" y="2610231"/>
                </a:lnTo>
                <a:lnTo>
                  <a:pt x="623062" y="2612644"/>
                </a:lnTo>
                <a:lnTo>
                  <a:pt x="622427" y="2616073"/>
                </a:lnTo>
                <a:lnTo>
                  <a:pt x="611822" y="2679763"/>
                </a:lnTo>
                <a:lnTo>
                  <a:pt x="11938" y="1103884"/>
                </a:lnTo>
                <a:lnTo>
                  <a:pt x="0" y="1108456"/>
                </a:lnTo>
                <a:lnTo>
                  <a:pt x="599998" y="2684513"/>
                </a:lnTo>
                <a:lnTo>
                  <a:pt x="549656" y="2643759"/>
                </a:lnTo>
                <a:lnTo>
                  <a:pt x="546862" y="2641600"/>
                </a:lnTo>
                <a:lnTo>
                  <a:pt x="542925" y="2641981"/>
                </a:lnTo>
                <a:lnTo>
                  <a:pt x="538480" y="2647442"/>
                </a:lnTo>
                <a:lnTo>
                  <a:pt x="538861" y="2651506"/>
                </a:lnTo>
                <a:lnTo>
                  <a:pt x="541655" y="2653665"/>
                </a:lnTo>
                <a:lnTo>
                  <a:pt x="618744" y="2715895"/>
                </a:lnTo>
                <a:lnTo>
                  <a:pt x="620318" y="2706370"/>
                </a:lnTo>
                <a:lnTo>
                  <a:pt x="635000" y="2618105"/>
                </a:lnTo>
                <a:lnTo>
                  <a:pt x="635508" y="2614676"/>
                </a:lnTo>
                <a:close/>
              </a:path>
              <a:path w="7272020" h="2715895">
                <a:moveTo>
                  <a:pt x="1036447" y="176784"/>
                </a:moveTo>
                <a:lnTo>
                  <a:pt x="1023747" y="176276"/>
                </a:lnTo>
                <a:lnTo>
                  <a:pt x="950493" y="2041906"/>
                </a:lnTo>
                <a:lnTo>
                  <a:pt x="920115" y="1984756"/>
                </a:lnTo>
                <a:lnTo>
                  <a:pt x="918464" y="1981581"/>
                </a:lnTo>
                <a:lnTo>
                  <a:pt x="914654" y="1980438"/>
                </a:lnTo>
                <a:lnTo>
                  <a:pt x="911479" y="1982089"/>
                </a:lnTo>
                <a:lnTo>
                  <a:pt x="908418" y="1983740"/>
                </a:lnTo>
                <a:lnTo>
                  <a:pt x="907288" y="1987550"/>
                </a:lnTo>
                <a:lnTo>
                  <a:pt x="908939" y="1990725"/>
                </a:lnTo>
                <a:lnTo>
                  <a:pt x="955421" y="2078228"/>
                </a:lnTo>
                <a:lnTo>
                  <a:pt x="963256" y="2065909"/>
                </a:lnTo>
                <a:lnTo>
                  <a:pt x="1008634" y="1994662"/>
                </a:lnTo>
                <a:lnTo>
                  <a:pt x="1010539" y="1991614"/>
                </a:lnTo>
                <a:lnTo>
                  <a:pt x="1009650" y="1987677"/>
                </a:lnTo>
                <a:lnTo>
                  <a:pt x="1006729" y="1985899"/>
                </a:lnTo>
                <a:lnTo>
                  <a:pt x="1003808" y="1983994"/>
                </a:lnTo>
                <a:lnTo>
                  <a:pt x="999871" y="1984883"/>
                </a:lnTo>
                <a:lnTo>
                  <a:pt x="997966" y="1987804"/>
                </a:lnTo>
                <a:lnTo>
                  <a:pt x="963193" y="2042426"/>
                </a:lnTo>
                <a:lnTo>
                  <a:pt x="1036447" y="176784"/>
                </a:lnTo>
                <a:close/>
              </a:path>
              <a:path w="7272020" h="2715895">
                <a:moveTo>
                  <a:pt x="3362706" y="2540"/>
                </a:moveTo>
                <a:lnTo>
                  <a:pt x="3350260" y="0"/>
                </a:lnTo>
                <a:lnTo>
                  <a:pt x="2937649" y="2008428"/>
                </a:lnTo>
                <a:lnTo>
                  <a:pt x="2915793" y="1943608"/>
                </a:lnTo>
                <a:lnTo>
                  <a:pt x="2912237" y="1941830"/>
                </a:lnTo>
                <a:lnTo>
                  <a:pt x="2905633" y="1944116"/>
                </a:lnTo>
                <a:lnTo>
                  <a:pt x="2903855" y="1947672"/>
                </a:lnTo>
                <a:lnTo>
                  <a:pt x="2904871" y="1951101"/>
                </a:lnTo>
                <a:lnTo>
                  <a:pt x="2936621" y="2044954"/>
                </a:lnTo>
                <a:lnTo>
                  <a:pt x="2946527" y="2033905"/>
                </a:lnTo>
                <a:lnTo>
                  <a:pt x="3002788" y="1971167"/>
                </a:lnTo>
                <a:lnTo>
                  <a:pt x="3005074" y="1968500"/>
                </a:lnTo>
                <a:lnTo>
                  <a:pt x="3004820" y="1964563"/>
                </a:lnTo>
                <a:lnTo>
                  <a:pt x="3002280" y="1962150"/>
                </a:lnTo>
                <a:lnTo>
                  <a:pt x="2999613" y="1959864"/>
                </a:lnTo>
                <a:lnTo>
                  <a:pt x="2995676" y="1959991"/>
                </a:lnTo>
                <a:lnTo>
                  <a:pt x="2993263" y="1962658"/>
                </a:lnTo>
                <a:lnTo>
                  <a:pt x="2950121" y="2010829"/>
                </a:lnTo>
                <a:lnTo>
                  <a:pt x="3362706" y="2540"/>
                </a:lnTo>
                <a:close/>
              </a:path>
              <a:path w="7272020" h="2715895">
                <a:moveTo>
                  <a:pt x="6376162" y="1938782"/>
                </a:moveTo>
                <a:lnTo>
                  <a:pt x="6374638" y="1935099"/>
                </a:lnTo>
                <a:lnTo>
                  <a:pt x="6371336" y="1933829"/>
                </a:lnTo>
                <a:lnTo>
                  <a:pt x="6368161" y="1932432"/>
                </a:lnTo>
                <a:lnTo>
                  <a:pt x="6364351" y="1933956"/>
                </a:lnTo>
                <a:lnTo>
                  <a:pt x="6363081" y="1937258"/>
                </a:lnTo>
                <a:lnTo>
                  <a:pt x="6338202" y="1996960"/>
                </a:lnTo>
                <a:lnTo>
                  <a:pt x="6105271" y="270129"/>
                </a:lnTo>
                <a:lnTo>
                  <a:pt x="6092571" y="271907"/>
                </a:lnTo>
                <a:lnTo>
                  <a:pt x="6325629" y="1998637"/>
                </a:lnTo>
                <a:lnTo>
                  <a:pt x="6285865" y="1947672"/>
                </a:lnTo>
                <a:lnTo>
                  <a:pt x="6283706" y="1944878"/>
                </a:lnTo>
                <a:lnTo>
                  <a:pt x="6279642" y="1944370"/>
                </a:lnTo>
                <a:lnTo>
                  <a:pt x="6276848" y="1946529"/>
                </a:lnTo>
                <a:lnTo>
                  <a:pt x="6274181" y="1948688"/>
                </a:lnTo>
                <a:lnTo>
                  <a:pt x="6273673" y="1952625"/>
                </a:lnTo>
                <a:lnTo>
                  <a:pt x="6275832" y="1955419"/>
                </a:lnTo>
                <a:lnTo>
                  <a:pt x="6336792" y="2033651"/>
                </a:lnTo>
                <a:lnTo>
                  <a:pt x="6341631" y="2021967"/>
                </a:lnTo>
                <a:lnTo>
                  <a:pt x="6374765" y="1942084"/>
                </a:lnTo>
                <a:lnTo>
                  <a:pt x="6376162" y="1938782"/>
                </a:lnTo>
                <a:close/>
              </a:path>
              <a:path w="7272020" h="2715895">
                <a:moveTo>
                  <a:pt x="7271893" y="593725"/>
                </a:moveTo>
                <a:lnTo>
                  <a:pt x="7259447" y="591439"/>
                </a:lnTo>
                <a:lnTo>
                  <a:pt x="6867411" y="2678988"/>
                </a:lnTo>
                <a:lnTo>
                  <a:pt x="6845681" y="2617978"/>
                </a:lnTo>
                <a:lnTo>
                  <a:pt x="6844538" y="2614676"/>
                </a:lnTo>
                <a:lnTo>
                  <a:pt x="6840855" y="2612898"/>
                </a:lnTo>
                <a:lnTo>
                  <a:pt x="6837553" y="2614041"/>
                </a:lnTo>
                <a:lnTo>
                  <a:pt x="6834251" y="2615311"/>
                </a:lnTo>
                <a:lnTo>
                  <a:pt x="6832600" y="2618867"/>
                </a:lnTo>
                <a:lnTo>
                  <a:pt x="6833743" y="2622169"/>
                </a:lnTo>
                <a:lnTo>
                  <a:pt x="6867017" y="2715514"/>
                </a:lnTo>
                <a:lnTo>
                  <a:pt x="6876694" y="2704338"/>
                </a:lnTo>
                <a:lnTo>
                  <a:pt x="6931914" y="2640584"/>
                </a:lnTo>
                <a:lnTo>
                  <a:pt x="6934200" y="2638044"/>
                </a:lnTo>
                <a:lnTo>
                  <a:pt x="6933946" y="2633980"/>
                </a:lnTo>
                <a:lnTo>
                  <a:pt x="6928612" y="2629408"/>
                </a:lnTo>
                <a:lnTo>
                  <a:pt x="6924548" y="2629662"/>
                </a:lnTo>
                <a:lnTo>
                  <a:pt x="6922262" y="2632329"/>
                </a:lnTo>
                <a:lnTo>
                  <a:pt x="6879857" y="2681262"/>
                </a:lnTo>
                <a:lnTo>
                  <a:pt x="7271893" y="593725"/>
                </a:lnTo>
                <a:close/>
              </a:path>
            </a:pathLst>
          </a:custGeom>
          <a:solidFill>
            <a:srgbClr val="007BB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8157209" y="2061464"/>
            <a:ext cx="6934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1D516C"/>
                </a:solidFill>
                <a:latin typeface="Calibri"/>
                <a:cs typeface="Calibri"/>
              </a:rPr>
              <a:t>log</a:t>
            </a:r>
            <a:r>
              <a:rPr sz="1800" dirty="0">
                <a:solidFill>
                  <a:srgbClr val="1D516C"/>
                </a:solidFill>
                <a:latin typeface="Calibri"/>
                <a:cs typeface="Calibri"/>
              </a:rPr>
              <a:t>g</a:t>
            </a:r>
            <a:r>
              <a:rPr sz="1800" spc="-5" dirty="0">
                <a:solidFill>
                  <a:srgbClr val="1D516C"/>
                </a:solidFill>
                <a:latin typeface="Calibri"/>
                <a:cs typeface="Calibri"/>
              </a:rPr>
              <a:t>ing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9188957" y="2383663"/>
            <a:ext cx="103949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1D516C"/>
                </a:solidFill>
                <a:latin typeface="Calibri"/>
                <a:cs typeface="Calibri"/>
              </a:rPr>
              <a:t>rich</a:t>
            </a:r>
            <a:r>
              <a:rPr sz="1800" spc="-45" dirty="0">
                <a:solidFill>
                  <a:srgbClr val="1D516C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D516C"/>
                </a:solidFill>
                <a:latin typeface="Calibri"/>
                <a:cs typeface="Calibri"/>
              </a:rPr>
              <a:t>search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3030473" y="1834388"/>
            <a:ext cx="9080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1D516C"/>
                </a:solidFill>
                <a:latin typeface="Calibri"/>
                <a:cs typeface="Calibri"/>
              </a:rPr>
              <a:t>hot</a:t>
            </a:r>
            <a:r>
              <a:rPr sz="1800" spc="-70" dirty="0">
                <a:solidFill>
                  <a:srgbClr val="1D516C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D516C"/>
                </a:solidFill>
                <a:latin typeface="Calibri"/>
                <a:cs typeface="Calibri"/>
              </a:rPr>
              <a:t>reads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5346953" y="1791461"/>
            <a:ext cx="8343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1D516C"/>
                </a:solidFill>
                <a:latin typeface="Calibri"/>
                <a:cs typeface="Calibri"/>
              </a:rPr>
              <a:t>an</a:t>
            </a:r>
            <a:r>
              <a:rPr sz="1800" spc="5" dirty="0">
                <a:solidFill>
                  <a:srgbClr val="1D516C"/>
                </a:solidFill>
                <a:latin typeface="Calibri"/>
                <a:cs typeface="Calibri"/>
              </a:rPr>
              <a:t>a</a:t>
            </a:r>
            <a:r>
              <a:rPr sz="1800" spc="-5" dirty="0">
                <a:solidFill>
                  <a:srgbClr val="1D516C"/>
                </a:solidFill>
                <a:latin typeface="Calibri"/>
                <a:cs typeface="Calibri"/>
              </a:rPr>
              <a:t>l</a:t>
            </a:r>
            <a:r>
              <a:rPr sz="1800" dirty="0">
                <a:solidFill>
                  <a:srgbClr val="1D516C"/>
                </a:solidFill>
                <a:latin typeface="Calibri"/>
                <a:cs typeface="Calibri"/>
              </a:rPr>
              <a:t>yt</a:t>
            </a:r>
            <a:r>
              <a:rPr sz="1800" spc="-10" dirty="0">
                <a:solidFill>
                  <a:srgbClr val="1D516C"/>
                </a:solidFill>
                <a:latin typeface="Calibri"/>
                <a:cs typeface="Calibri"/>
              </a:rPr>
              <a:t>ic</a:t>
            </a:r>
            <a:r>
              <a:rPr sz="1800" dirty="0">
                <a:solidFill>
                  <a:srgbClr val="1D516C"/>
                </a:solidFill>
                <a:latin typeface="Calibri"/>
                <a:cs typeface="Calibri"/>
              </a:rPr>
              <a:t>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3844544" y="2291588"/>
            <a:ext cx="155194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2235" marR="5080" indent="-9017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1D516C"/>
                </a:solidFill>
                <a:latin typeface="Calibri"/>
                <a:cs typeface="Calibri"/>
              </a:rPr>
              <a:t>complex</a:t>
            </a:r>
            <a:r>
              <a:rPr sz="1800" spc="-65" dirty="0">
                <a:solidFill>
                  <a:srgbClr val="1D516C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1D516C"/>
                </a:solidFill>
                <a:latin typeface="Calibri"/>
                <a:cs typeface="Calibri"/>
              </a:rPr>
              <a:t>queries </a:t>
            </a:r>
            <a:r>
              <a:rPr sz="1800" spc="-390" dirty="0">
                <a:solidFill>
                  <a:srgbClr val="1D516C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D516C"/>
                </a:solidFill>
                <a:latin typeface="Calibri"/>
                <a:cs typeface="Calibri"/>
              </a:rPr>
              <a:t>&amp;</a:t>
            </a:r>
            <a:r>
              <a:rPr sz="1800" spc="-35" dirty="0">
                <a:solidFill>
                  <a:srgbClr val="1D516C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1D516C"/>
                </a:solidFill>
                <a:latin typeface="Calibri"/>
                <a:cs typeface="Calibri"/>
              </a:rPr>
              <a:t>transactions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484757" y="2331211"/>
            <a:ext cx="1904364" cy="7632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1D516C"/>
                </a:solidFill>
                <a:latin typeface="Calibri"/>
                <a:cs typeface="Calibri"/>
              </a:rPr>
              <a:t>NoSQL</a:t>
            </a:r>
            <a:endParaRPr sz="18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1800" spc="-5" dirty="0">
                <a:solidFill>
                  <a:srgbClr val="1D516C"/>
                </a:solidFill>
                <a:latin typeface="Calibri"/>
                <a:cs typeface="Calibri"/>
              </a:rPr>
              <a:t>simple</a:t>
            </a:r>
            <a:r>
              <a:rPr sz="1800" spc="-40" dirty="0">
                <a:solidFill>
                  <a:srgbClr val="1D516C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D516C"/>
                </a:solidFill>
                <a:latin typeface="Calibri"/>
                <a:cs typeface="Calibri"/>
              </a:rPr>
              <a:t>query</a:t>
            </a:r>
            <a:endParaRPr sz="18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50"/>
              </a:spcBef>
            </a:pPr>
            <a:r>
              <a:rPr sz="1200" spc="-5" dirty="0">
                <a:solidFill>
                  <a:srgbClr val="1D516C"/>
                </a:solidFill>
                <a:latin typeface="Calibri"/>
                <a:cs typeface="Calibri"/>
              </a:rPr>
              <a:t>Graph</a:t>
            </a:r>
            <a:r>
              <a:rPr sz="1200" spc="-25" dirty="0">
                <a:solidFill>
                  <a:srgbClr val="1D516C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1D516C"/>
                </a:solidFill>
                <a:latin typeface="Calibri"/>
                <a:cs typeface="Calibri"/>
              </a:rPr>
              <a:t>/</a:t>
            </a:r>
            <a:r>
              <a:rPr sz="1200" spc="-10" dirty="0">
                <a:solidFill>
                  <a:srgbClr val="1D516C"/>
                </a:solidFill>
                <a:latin typeface="Calibri"/>
                <a:cs typeface="Calibri"/>
              </a:rPr>
              <a:t> </a:t>
            </a:r>
            <a:r>
              <a:rPr sz="1200" spc="-15" dirty="0">
                <a:solidFill>
                  <a:srgbClr val="1D516C"/>
                </a:solidFill>
                <a:latin typeface="Calibri"/>
                <a:cs typeface="Calibri"/>
              </a:rPr>
              <a:t>Key</a:t>
            </a:r>
            <a:r>
              <a:rPr sz="1200" dirty="0">
                <a:solidFill>
                  <a:srgbClr val="1D516C"/>
                </a:solidFill>
                <a:latin typeface="Calibri"/>
                <a:cs typeface="Calibri"/>
              </a:rPr>
              <a:t> </a:t>
            </a:r>
            <a:r>
              <a:rPr sz="1200" spc="-15" dirty="0">
                <a:solidFill>
                  <a:srgbClr val="1D516C"/>
                </a:solidFill>
                <a:latin typeface="Calibri"/>
                <a:cs typeface="Calibri"/>
              </a:rPr>
              <a:t>Value</a:t>
            </a:r>
            <a:r>
              <a:rPr sz="1200" spc="-30" dirty="0">
                <a:solidFill>
                  <a:srgbClr val="1D516C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1D516C"/>
                </a:solidFill>
                <a:latin typeface="Calibri"/>
                <a:cs typeface="Calibri"/>
              </a:rPr>
              <a:t>/ </a:t>
            </a:r>
            <a:r>
              <a:rPr sz="1200" spc="-5" dirty="0">
                <a:solidFill>
                  <a:srgbClr val="1D516C"/>
                </a:solidFill>
                <a:latin typeface="Calibri"/>
                <a:cs typeface="Calibri"/>
              </a:rPr>
              <a:t>Document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661666" y="1049274"/>
            <a:ext cx="0" cy="4483100"/>
          </a:xfrm>
          <a:custGeom>
            <a:avLst/>
            <a:gdLst/>
            <a:ahLst/>
            <a:cxnLst/>
            <a:rect l="l" t="t" r="r" b="b"/>
            <a:pathLst>
              <a:path h="4483100">
                <a:moveTo>
                  <a:pt x="0" y="0"/>
                </a:moveTo>
                <a:lnTo>
                  <a:pt x="0" y="4483100"/>
                </a:lnTo>
              </a:path>
            </a:pathLst>
          </a:custGeom>
          <a:ln w="19812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824483" y="2229611"/>
            <a:ext cx="1275715" cy="1880870"/>
            <a:chOff x="824483" y="2229611"/>
            <a:chExt cx="1275715" cy="1880870"/>
          </a:xfrm>
        </p:grpSpPr>
        <p:sp>
          <p:nvSpPr>
            <p:cNvPr id="4" name="object 4"/>
            <p:cNvSpPr/>
            <p:nvPr/>
          </p:nvSpPr>
          <p:spPr>
            <a:xfrm>
              <a:off x="827531" y="2234183"/>
              <a:ext cx="1270000" cy="1873250"/>
            </a:xfrm>
            <a:custGeom>
              <a:avLst/>
              <a:gdLst/>
              <a:ahLst/>
              <a:cxnLst/>
              <a:rect l="l" t="t" r="r" b="b"/>
              <a:pathLst>
                <a:path w="1270000" h="1873250">
                  <a:moveTo>
                    <a:pt x="0" y="1872995"/>
                  </a:moveTo>
                  <a:lnTo>
                    <a:pt x="1269492" y="1872995"/>
                  </a:lnTo>
                  <a:lnTo>
                    <a:pt x="1269492" y="0"/>
                  </a:lnTo>
                  <a:lnTo>
                    <a:pt x="0" y="0"/>
                  </a:lnTo>
                  <a:lnTo>
                    <a:pt x="0" y="1872995"/>
                  </a:lnTo>
                  <a:close/>
                </a:path>
              </a:pathLst>
            </a:custGeom>
            <a:ln w="6095">
              <a:solidFill>
                <a:srgbClr val="691F7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7531" y="2229611"/>
              <a:ext cx="1269492" cy="1269491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049527" y="3517519"/>
            <a:ext cx="861060" cy="6356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22885" marR="5080" indent="-21082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solidFill>
                  <a:srgbClr val="313131"/>
                </a:solidFill>
                <a:latin typeface="Calibri"/>
                <a:cs typeface="Calibri"/>
              </a:rPr>
              <a:t>Ama</a:t>
            </a:r>
            <a:r>
              <a:rPr sz="2000" spc="-50" dirty="0">
                <a:solidFill>
                  <a:srgbClr val="313131"/>
                </a:solidFill>
                <a:latin typeface="Calibri"/>
                <a:cs typeface="Calibri"/>
              </a:rPr>
              <a:t>z</a:t>
            </a:r>
            <a:r>
              <a:rPr sz="2000" spc="-5" dirty="0">
                <a:solidFill>
                  <a:srgbClr val="313131"/>
                </a:solidFill>
                <a:latin typeface="Calibri"/>
                <a:cs typeface="Calibri"/>
              </a:rPr>
              <a:t>on  </a:t>
            </a:r>
            <a:r>
              <a:rPr sz="2000" dirty="0">
                <a:solidFill>
                  <a:srgbClr val="313131"/>
                </a:solidFill>
                <a:latin typeface="Calibri"/>
                <a:cs typeface="Calibri"/>
              </a:rPr>
              <a:t>RDS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017647" y="1751202"/>
            <a:ext cx="8197215" cy="15201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Clr>
                <a:srgbClr val="E20512"/>
              </a:buClr>
              <a:buSzPct val="120454"/>
              <a:buChar char="•"/>
              <a:tabLst>
                <a:tab pos="241300" algn="l"/>
              </a:tabLst>
            </a:pPr>
            <a:r>
              <a:rPr sz="2200" spc="-5" dirty="0">
                <a:solidFill>
                  <a:srgbClr val="313131"/>
                </a:solidFill>
                <a:latin typeface="Arial MT"/>
                <a:cs typeface="Arial MT"/>
              </a:rPr>
              <a:t>Easy</a:t>
            </a:r>
            <a:r>
              <a:rPr sz="2200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313131"/>
                </a:solidFill>
                <a:latin typeface="Arial MT"/>
                <a:cs typeface="Arial MT"/>
              </a:rPr>
              <a:t>to</a:t>
            </a:r>
            <a:r>
              <a:rPr sz="2200" spc="5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313131"/>
                </a:solidFill>
                <a:latin typeface="Arial MT"/>
                <a:cs typeface="Arial MT"/>
              </a:rPr>
              <a:t>setup,</a:t>
            </a:r>
            <a:r>
              <a:rPr sz="2200" spc="15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313131"/>
                </a:solidFill>
                <a:latin typeface="Arial MT"/>
                <a:cs typeface="Arial MT"/>
              </a:rPr>
              <a:t>operation</a:t>
            </a:r>
            <a:r>
              <a:rPr sz="2200" spc="10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313131"/>
                </a:solidFill>
                <a:latin typeface="Arial MT"/>
                <a:cs typeface="Arial MT"/>
              </a:rPr>
              <a:t>and</a:t>
            </a:r>
            <a:r>
              <a:rPr sz="2200" spc="25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313131"/>
                </a:solidFill>
                <a:latin typeface="Arial MT"/>
                <a:cs typeface="Arial MT"/>
              </a:rPr>
              <a:t>scale a</a:t>
            </a:r>
            <a:r>
              <a:rPr sz="2200" spc="5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313131"/>
                </a:solidFill>
                <a:latin typeface="Arial MT"/>
                <a:cs typeface="Arial MT"/>
              </a:rPr>
              <a:t>relational</a:t>
            </a:r>
            <a:r>
              <a:rPr sz="2200" spc="15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313131"/>
                </a:solidFill>
                <a:latin typeface="Arial MT"/>
                <a:cs typeface="Arial MT"/>
              </a:rPr>
              <a:t>database</a:t>
            </a:r>
            <a:endParaRPr sz="22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Clr>
                <a:srgbClr val="E20512"/>
              </a:buClr>
              <a:buFont typeface="Arial MT"/>
              <a:buChar char="•"/>
            </a:pPr>
            <a:endParaRPr sz="3800" dirty="0">
              <a:latin typeface="Arial MT"/>
              <a:cs typeface="Arial MT"/>
            </a:endParaRPr>
          </a:p>
          <a:p>
            <a:pPr marL="241300" marR="5080" indent="-228600">
              <a:lnSpc>
                <a:spcPts val="2380"/>
              </a:lnSpc>
              <a:buClr>
                <a:srgbClr val="E20512"/>
              </a:buClr>
              <a:buSzPct val="120454"/>
              <a:buFont typeface="Arial MT"/>
              <a:buChar char="•"/>
              <a:tabLst>
                <a:tab pos="241300" algn="l"/>
              </a:tabLst>
            </a:pPr>
            <a:r>
              <a:rPr sz="2200" b="1" spc="-5" dirty="0">
                <a:solidFill>
                  <a:srgbClr val="313131"/>
                </a:solidFill>
                <a:latin typeface="Arial"/>
                <a:cs typeface="Arial"/>
              </a:rPr>
              <a:t>Automatically</a:t>
            </a:r>
            <a:r>
              <a:rPr sz="2200" b="1" spc="40" dirty="0">
                <a:solidFill>
                  <a:srgbClr val="313131"/>
                </a:solidFill>
                <a:latin typeface="Arial"/>
                <a:cs typeface="Arial"/>
              </a:rPr>
              <a:t> </a:t>
            </a:r>
            <a:r>
              <a:rPr sz="2200" b="1" spc="-5" dirty="0">
                <a:solidFill>
                  <a:srgbClr val="313131"/>
                </a:solidFill>
                <a:latin typeface="Arial"/>
                <a:cs typeface="Arial"/>
              </a:rPr>
              <a:t>patches</a:t>
            </a:r>
            <a:r>
              <a:rPr sz="2200" b="1" spc="50" dirty="0">
                <a:solidFill>
                  <a:srgbClr val="313131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313131"/>
                </a:solidFill>
                <a:latin typeface="Arial MT"/>
                <a:cs typeface="Arial MT"/>
              </a:rPr>
              <a:t>the</a:t>
            </a:r>
            <a:r>
              <a:rPr sz="2200" spc="10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313131"/>
                </a:solidFill>
                <a:latin typeface="Arial MT"/>
                <a:cs typeface="Arial MT"/>
              </a:rPr>
              <a:t>database</a:t>
            </a:r>
            <a:r>
              <a:rPr sz="2200" spc="20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313131"/>
                </a:solidFill>
                <a:latin typeface="Arial MT"/>
                <a:cs typeface="Arial MT"/>
              </a:rPr>
              <a:t>software</a:t>
            </a:r>
            <a:r>
              <a:rPr sz="2200" spc="15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313131"/>
                </a:solidFill>
                <a:latin typeface="Arial MT"/>
                <a:cs typeface="Arial MT"/>
              </a:rPr>
              <a:t>and</a:t>
            </a:r>
            <a:r>
              <a:rPr sz="2200" spc="25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313131"/>
                </a:solidFill>
                <a:latin typeface="Arial MT"/>
                <a:cs typeface="Arial MT"/>
              </a:rPr>
              <a:t>backup</a:t>
            </a:r>
            <a:r>
              <a:rPr sz="2200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313131"/>
                </a:solidFill>
                <a:latin typeface="Arial MT"/>
                <a:cs typeface="Arial MT"/>
              </a:rPr>
              <a:t>your </a:t>
            </a:r>
            <a:r>
              <a:rPr sz="2200" spc="-595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313131"/>
                </a:solidFill>
                <a:latin typeface="Arial MT"/>
                <a:cs typeface="Arial MT"/>
              </a:rPr>
              <a:t>database</a:t>
            </a:r>
            <a:endParaRPr sz="2200" dirty="0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017647" y="3768928"/>
            <a:ext cx="8332470" cy="964565"/>
          </a:xfrm>
          <a:prstGeom prst="rect">
            <a:avLst/>
          </a:prstGeom>
        </p:spPr>
        <p:txBody>
          <a:bodyPr vert="horz" wrap="square" lIns="0" tIns="45719" rIns="0" bIns="0" rtlCol="0">
            <a:spAutoFit/>
          </a:bodyPr>
          <a:lstStyle/>
          <a:p>
            <a:pPr marL="241300" marR="5080" indent="-228600">
              <a:lnSpc>
                <a:spcPct val="90100"/>
              </a:lnSpc>
              <a:spcBef>
                <a:spcPts val="359"/>
              </a:spcBef>
              <a:buClr>
                <a:srgbClr val="E20512"/>
              </a:buClr>
              <a:buSzPct val="120454"/>
              <a:buChar char="•"/>
              <a:tabLst>
                <a:tab pos="241300" algn="l"/>
              </a:tabLst>
            </a:pPr>
            <a:r>
              <a:rPr sz="2200" spc="-5" dirty="0">
                <a:solidFill>
                  <a:srgbClr val="313131"/>
                </a:solidFill>
                <a:latin typeface="Arial MT"/>
                <a:cs typeface="Arial MT"/>
              </a:rPr>
              <a:t>Ability to</a:t>
            </a:r>
            <a:r>
              <a:rPr sz="2200" spc="10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200" b="1" spc="-5" dirty="0">
                <a:solidFill>
                  <a:srgbClr val="313131"/>
                </a:solidFill>
                <a:latin typeface="Arial"/>
                <a:cs typeface="Arial"/>
              </a:rPr>
              <a:t>scale</a:t>
            </a:r>
            <a:r>
              <a:rPr sz="2200" b="1" spc="5" dirty="0">
                <a:solidFill>
                  <a:srgbClr val="313131"/>
                </a:solidFill>
                <a:latin typeface="Arial"/>
                <a:cs typeface="Arial"/>
              </a:rPr>
              <a:t> </a:t>
            </a:r>
            <a:r>
              <a:rPr sz="2200" b="1" spc="-5" dirty="0">
                <a:solidFill>
                  <a:srgbClr val="313131"/>
                </a:solidFill>
                <a:latin typeface="Arial"/>
                <a:cs typeface="Arial"/>
              </a:rPr>
              <a:t>the</a:t>
            </a:r>
            <a:r>
              <a:rPr sz="2200" b="1" spc="15" dirty="0">
                <a:solidFill>
                  <a:srgbClr val="313131"/>
                </a:solidFill>
                <a:latin typeface="Arial"/>
                <a:cs typeface="Arial"/>
              </a:rPr>
              <a:t> </a:t>
            </a:r>
            <a:r>
              <a:rPr sz="2200" b="1" spc="-5" dirty="0">
                <a:solidFill>
                  <a:srgbClr val="313131"/>
                </a:solidFill>
                <a:latin typeface="Arial"/>
                <a:cs typeface="Arial"/>
              </a:rPr>
              <a:t>compute</a:t>
            </a:r>
            <a:r>
              <a:rPr sz="2200" b="1" spc="30" dirty="0">
                <a:solidFill>
                  <a:srgbClr val="313131"/>
                </a:solidFill>
                <a:latin typeface="Arial"/>
                <a:cs typeface="Arial"/>
              </a:rPr>
              <a:t> </a:t>
            </a:r>
            <a:r>
              <a:rPr sz="2200" b="1" spc="-5" dirty="0">
                <a:solidFill>
                  <a:srgbClr val="313131"/>
                </a:solidFill>
                <a:latin typeface="Arial"/>
                <a:cs typeface="Arial"/>
              </a:rPr>
              <a:t>resources</a:t>
            </a:r>
            <a:r>
              <a:rPr sz="2200" b="1" spc="35" dirty="0">
                <a:solidFill>
                  <a:srgbClr val="313131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313131"/>
                </a:solidFill>
                <a:latin typeface="Arial MT"/>
                <a:cs typeface="Arial MT"/>
              </a:rPr>
              <a:t>or</a:t>
            </a:r>
            <a:r>
              <a:rPr sz="2200" spc="15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313131"/>
                </a:solidFill>
                <a:latin typeface="Arial MT"/>
                <a:cs typeface="Arial MT"/>
              </a:rPr>
              <a:t>storage</a:t>
            </a:r>
            <a:r>
              <a:rPr sz="2200" dirty="0">
                <a:solidFill>
                  <a:srgbClr val="313131"/>
                </a:solidFill>
                <a:latin typeface="Arial MT"/>
                <a:cs typeface="Arial MT"/>
              </a:rPr>
              <a:t> capacity </a:t>
            </a:r>
            <a:r>
              <a:rPr sz="2200" spc="5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313131"/>
                </a:solidFill>
                <a:latin typeface="Arial MT"/>
                <a:cs typeface="Arial MT"/>
              </a:rPr>
              <a:t>associated</a:t>
            </a:r>
            <a:r>
              <a:rPr sz="2200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313131"/>
                </a:solidFill>
                <a:latin typeface="Arial MT"/>
                <a:cs typeface="Arial MT"/>
              </a:rPr>
              <a:t>with</a:t>
            </a:r>
            <a:r>
              <a:rPr sz="2200" spc="15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313131"/>
                </a:solidFill>
                <a:latin typeface="Arial MT"/>
                <a:cs typeface="Arial MT"/>
              </a:rPr>
              <a:t>your</a:t>
            </a:r>
            <a:r>
              <a:rPr sz="2200" spc="40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313131"/>
                </a:solidFill>
                <a:latin typeface="Arial MT"/>
                <a:cs typeface="Arial MT"/>
              </a:rPr>
              <a:t>relational</a:t>
            </a:r>
            <a:r>
              <a:rPr sz="2200" spc="5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313131"/>
                </a:solidFill>
                <a:latin typeface="Arial MT"/>
                <a:cs typeface="Arial MT"/>
              </a:rPr>
              <a:t>database</a:t>
            </a:r>
            <a:r>
              <a:rPr sz="2200" spc="25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313131"/>
                </a:solidFill>
                <a:latin typeface="Arial MT"/>
                <a:cs typeface="Arial MT"/>
              </a:rPr>
              <a:t>instance</a:t>
            </a:r>
            <a:r>
              <a:rPr sz="2200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313131"/>
                </a:solidFill>
                <a:latin typeface="Arial MT"/>
                <a:cs typeface="Arial MT"/>
              </a:rPr>
              <a:t>via</a:t>
            </a:r>
            <a:r>
              <a:rPr sz="2200" spc="10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313131"/>
                </a:solidFill>
                <a:latin typeface="Arial MT"/>
                <a:cs typeface="Arial MT"/>
              </a:rPr>
              <a:t>a</a:t>
            </a:r>
            <a:r>
              <a:rPr sz="2200" spc="30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313131"/>
                </a:solidFill>
                <a:latin typeface="Arial MT"/>
                <a:cs typeface="Arial MT"/>
              </a:rPr>
              <a:t>single</a:t>
            </a:r>
            <a:r>
              <a:rPr sz="2200" spc="-120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313131"/>
                </a:solidFill>
                <a:latin typeface="Arial MT"/>
                <a:cs typeface="Arial MT"/>
              </a:rPr>
              <a:t>API </a:t>
            </a:r>
            <a:r>
              <a:rPr sz="2200" spc="-595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313131"/>
                </a:solidFill>
                <a:latin typeface="Arial MT"/>
                <a:cs typeface="Arial MT"/>
              </a:rPr>
              <a:t>call</a:t>
            </a:r>
            <a:endParaRPr sz="2200" dirty="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8619" y="334137"/>
            <a:ext cx="9617075" cy="793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3740"/>
              </a:lnSpc>
              <a:spcBef>
                <a:spcPts val="100"/>
              </a:spcBef>
            </a:pPr>
            <a:r>
              <a:rPr dirty="0"/>
              <a:t>Amazon</a:t>
            </a:r>
            <a:r>
              <a:rPr spc="-70" dirty="0"/>
              <a:t> </a:t>
            </a:r>
            <a:r>
              <a:rPr dirty="0"/>
              <a:t>RDS</a:t>
            </a:r>
          </a:p>
          <a:p>
            <a:pPr marL="12700">
              <a:lnSpc>
                <a:spcPts val="2300"/>
              </a:lnSpc>
            </a:pPr>
            <a:r>
              <a:rPr sz="2000" i="1" dirty="0">
                <a:latin typeface="Arial"/>
                <a:cs typeface="Arial"/>
              </a:rPr>
              <a:t>Managed relational</a:t>
            </a:r>
            <a:r>
              <a:rPr sz="2000" i="1" spc="-50" dirty="0">
                <a:latin typeface="Arial"/>
                <a:cs typeface="Arial"/>
              </a:rPr>
              <a:t> </a:t>
            </a:r>
            <a:r>
              <a:rPr sz="2000" i="1" dirty="0">
                <a:latin typeface="Arial"/>
                <a:cs typeface="Arial"/>
              </a:rPr>
              <a:t>database</a:t>
            </a:r>
            <a:r>
              <a:rPr sz="2000" i="1" spc="-20" dirty="0">
                <a:latin typeface="Arial"/>
                <a:cs typeface="Arial"/>
              </a:rPr>
              <a:t> </a:t>
            </a:r>
            <a:r>
              <a:rPr sz="2000" i="1" dirty="0">
                <a:latin typeface="Arial"/>
                <a:cs typeface="Arial"/>
              </a:rPr>
              <a:t>service</a:t>
            </a:r>
            <a:r>
              <a:rPr sz="2000" i="1" spc="-25" dirty="0">
                <a:latin typeface="Arial"/>
                <a:cs typeface="Arial"/>
              </a:rPr>
              <a:t> </a:t>
            </a:r>
            <a:r>
              <a:rPr sz="2000" i="1" dirty="0">
                <a:latin typeface="Arial"/>
                <a:cs typeface="Arial"/>
              </a:rPr>
              <a:t>with</a:t>
            </a:r>
            <a:r>
              <a:rPr sz="2000" i="1" spc="-30" dirty="0">
                <a:latin typeface="Arial"/>
                <a:cs typeface="Arial"/>
              </a:rPr>
              <a:t> </a:t>
            </a:r>
            <a:r>
              <a:rPr sz="2000" i="1" dirty="0">
                <a:latin typeface="Arial"/>
                <a:cs typeface="Arial"/>
              </a:rPr>
              <a:t>a</a:t>
            </a:r>
            <a:r>
              <a:rPr sz="2000" i="1" spc="-10" dirty="0">
                <a:latin typeface="Arial"/>
                <a:cs typeface="Arial"/>
              </a:rPr>
              <a:t> </a:t>
            </a:r>
            <a:r>
              <a:rPr sz="2000" i="1" dirty="0">
                <a:latin typeface="Arial"/>
                <a:cs typeface="Arial"/>
              </a:rPr>
              <a:t>choice</a:t>
            </a:r>
            <a:r>
              <a:rPr sz="2000" i="1" spc="-20" dirty="0">
                <a:latin typeface="Arial"/>
                <a:cs typeface="Arial"/>
              </a:rPr>
              <a:t> </a:t>
            </a:r>
            <a:r>
              <a:rPr sz="2000" i="1" dirty="0">
                <a:latin typeface="Arial"/>
                <a:cs typeface="Arial"/>
              </a:rPr>
              <a:t>of</a:t>
            </a:r>
            <a:r>
              <a:rPr sz="2000" i="1" spc="-10" dirty="0">
                <a:latin typeface="Arial"/>
                <a:cs typeface="Arial"/>
              </a:rPr>
              <a:t> </a:t>
            </a:r>
            <a:r>
              <a:rPr sz="2000" i="1" dirty="0">
                <a:latin typeface="Arial"/>
                <a:cs typeface="Arial"/>
              </a:rPr>
              <a:t>popular database</a:t>
            </a:r>
            <a:r>
              <a:rPr sz="2000" i="1" spc="-25" dirty="0">
                <a:latin typeface="Arial"/>
                <a:cs typeface="Arial"/>
              </a:rPr>
              <a:t> </a:t>
            </a:r>
            <a:r>
              <a:rPr sz="2000" i="1" dirty="0">
                <a:latin typeface="Arial"/>
                <a:cs typeface="Arial"/>
              </a:rPr>
              <a:t>engines</a:t>
            </a:r>
            <a:endParaRPr sz="2000" dirty="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8705088" y="2983992"/>
            <a:ext cx="623570" cy="567055"/>
            <a:chOff x="8705088" y="2983992"/>
            <a:chExt cx="623570" cy="567055"/>
          </a:xfrm>
        </p:grpSpPr>
        <p:sp>
          <p:nvSpPr>
            <p:cNvPr id="4" name="object 4"/>
            <p:cNvSpPr/>
            <p:nvPr/>
          </p:nvSpPr>
          <p:spPr>
            <a:xfrm>
              <a:off x="8714994" y="2993898"/>
              <a:ext cx="441959" cy="509270"/>
            </a:xfrm>
            <a:custGeom>
              <a:avLst/>
              <a:gdLst/>
              <a:ahLst/>
              <a:cxnLst/>
              <a:rect l="l" t="t" r="r" b="b"/>
              <a:pathLst>
                <a:path w="441959" h="509270">
                  <a:moveTo>
                    <a:pt x="441959" y="67055"/>
                  </a:moveTo>
                  <a:lnTo>
                    <a:pt x="441959" y="283503"/>
                  </a:lnTo>
                  <a:lnTo>
                    <a:pt x="441959" y="394652"/>
                  </a:lnTo>
                  <a:lnTo>
                    <a:pt x="441959" y="435602"/>
                  </a:lnTo>
                  <a:lnTo>
                    <a:pt x="441959" y="441451"/>
                  </a:lnTo>
                  <a:lnTo>
                    <a:pt x="430731" y="462865"/>
                  </a:lnTo>
                  <a:lnTo>
                    <a:pt x="399434" y="481419"/>
                  </a:lnTo>
                  <a:lnTo>
                    <a:pt x="351653" y="496023"/>
                  </a:lnTo>
                  <a:lnTo>
                    <a:pt x="290974" y="505585"/>
                  </a:lnTo>
                  <a:lnTo>
                    <a:pt x="220979" y="509015"/>
                  </a:lnTo>
                  <a:lnTo>
                    <a:pt x="150985" y="505585"/>
                  </a:lnTo>
                  <a:lnTo>
                    <a:pt x="90306" y="496023"/>
                  </a:lnTo>
                  <a:lnTo>
                    <a:pt x="42525" y="481419"/>
                  </a:lnTo>
                  <a:lnTo>
                    <a:pt x="11228" y="462865"/>
                  </a:lnTo>
                  <a:lnTo>
                    <a:pt x="0" y="441451"/>
                  </a:lnTo>
                  <a:lnTo>
                    <a:pt x="0" y="225004"/>
                  </a:lnTo>
                  <a:lnTo>
                    <a:pt x="0" y="113855"/>
                  </a:lnTo>
                  <a:lnTo>
                    <a:pt x="0" y="72905"/>
                  </a:lnTo>
                  <a:lnTo>
                    <a:pt x="0" y="67055"/>
                  </a:lnTo>
                </a:path>
                <a:path w="441959" h="509270">
                  <a:moveTo>
                    <a:pt x="0" y="67055"/>
                  </a:moveTo>
                  <a:lnTo>
                    <a:pt x="42635" y="27432"/>
                  </a:lnTo>
                  <a:lnTo>
                    <a:pt x="90470" y="12923"/>
                  </a:lnTo>
                  <a:lnTo>
                    <a:pt x="151132" y="3413"/>
                  </a:lnTo>
                  <a:lnTo>
                    <a:pt x="220979" y="0"/>
                  </a:lnTo>
                  <a:lnTo>
                    <a:pt x="290827" y="3413"/>
                  </a:lnTo>
                  <a:lnTo>
                    <a:pt x="351489" y="12923"/>
                  </a:lnTo>
                  <a:lnTo>
                    <a:pt x="399324" y="27432"/>
                  </a:lnTo>
                  <a:lnTo>
                    <a:pt x="430694" y="45841"/>
                  </a:lnTo>
                  <a:lnTo>
                    <a:pt x="441959" y="67055"/>
                  </a:lnTo>
                  <a:lnTo>
                    <a:pt x="430694" y="88270"/>
                  </a:lnTo>
                  <a:lnTo>
                    <a:pt x="399324" y="106680"/>
                  </a:lnTo>
                  <a:lnTo>
                    <a:pt x="351489" y="121188"/>
                  </a:lnTo>
                  <a:lnTo>
                    <a:pt x="290827" y="130698"/>
                  </a:lnTo>
                  <a:lnTo>
                    <a:pt x="220979" y="134112"/>
                  </a:lnTo>
                  <a:lnTo>
                    <a:pt x="151132" y="130698"/>
                  </a:lnTo>
                  <a:lnTo>
                    <a:pt x="90470" y="121188"/>
                  </a:lnTo>
                  <a:lnTo>
                    <a:pt x="42635" y="106679"/>
                  </a:lnTo>
                  <a:lnTo>
                    <a:pt x="11265" y="88270"/>
                  </a:lnTo>
                  <a:lnTo>
                    <a:pt x="0" y="67055"/>
                  </a:lnTo>
                  <a:close/>
                </a:path>
                <a:path w="441959" h="509270">
                  <a:moveTo>
                    <a:pt x="0" y="192024"/>
                  </a:moveTo>
                  <a:lnTo>
                    <a:pt x="42525" y="231647"/>
                  </a:lnTo>
                  <a:lnTo>
                    <a:pt x="90306" y="246156"/>
                  </a:lnTo>
                  <a:lnTo>
                    <a:pt x="150985" y="255666"/>
                  </a:lnTo>
                  <a:lnTo>
                    <a:pt x="220979" y="259079"/>
                  </a:lnTo>
                  <a:lnTo>
                    <a:pt x="290974" y="255666"/>
                  </a:lnTo>
                  <a:lnTo>
                    <a:pt x="351653" y="246156"/>
                  </a:lnTo>
                  <a:lnTo>
                    <a:pt x="399434" y="231647"/>
                  </a:lnTo>
                  <a:lnTo>
                    <a:pt x="430731" y="213238"/>
                  </a:lnTo>
                  <a:lnTo>
                    <a:pt x="441959" y="192024"/>
                  </a:lnTo>
                </a:path>
                <a:path w="441959" h="509270">
                  <a:moveTo>
                    <a:pt x="0" y="312419"/>
                  </a:moveTo>
                  <a:lnTo>
                    <a:pt x="42525" y="352964"/>
                  </a:lnTo>
                  <a:lnTo>
                    <a:pt x="90306" y="367796"/>
                  </a:lnTo>
                  <a:lnTo>
                    <a:pt x="150985" y="377513"/>
                  </a:lnTo>
                  <a:lnTo>
                    <a:pt x="220979" y="381000"/>
                  </a:lnTo>
                  <a:lnTo>
                    <a:pt x="290974" y="377513"/>
                  </a:lnTo>
                  <a:lnTo>
                    <a:pt x="351653" y="367796"/>
                  </a:lnTo>
                  <a:lnTo>
                    <a:pt x="399434" y="352964"/>
                  </a:lnTo>
                  <a:lnTo>
                    <a:pt x="430731" y="334133"/>
                  </a:lnTo>
                  <a:lnTo>
                    <a:pt x="441959" y="312419"/>
                  </a:lnTo>
                </a:path>
              </a:pathLst>
            </a:custGeom>
            <a:ln w="19812">
              <a:solidFill>
                <a:srgbClr val="1D516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996934" y="3294126"/>
              <a:ext cx="321945" cy="247015"/>
            </a:xfrm>
            <a:custGeom>
              <a:avLst/>
              <a:gdLst/>
              <a:ahLst/>
              <a:cxnLst/>
              <a:rect l="l" t="t" r="r" b="b"/>
              <a:pathLst>
                <a:path w="321945" h="247014">
                  <a:moveTo>
                    <a:pt x="160782" y="0"/>
                  </a:moveTo>
                  <a:lnTo>
                    <a:pt x="117695" y="5695"/>
                  </a:lnTo>
                  <a:lnTo>
                    <a:pt x="79191" y="21811"/>
                  </a:lnTo>
                  <a:lnTo>
                    <a:pt x="46720" y="46894"/>
                  </a:lnTo>
                  <a:lnTo>
                    <a:pt x="21731" y="79492"/>
                  </a:lnTo>
                  <a:lnTo>
                    <a:pt x="5674" y="118151"/>
                  </a:lnTo>
                  <a:lnTo>
                    <a:pt x="0" y="161416"/>
                  </a:lnTo>
                  <a:lnTo>
                    <a:pt x="1690" y="184451"/>
                  </a:lnTo>
                  <a:lnTo>
                    <a:pt x="6476" y="206819"/>
                  </a:lnTo>
                  <a:lnTo>
                    <a:pt x="13930" y="227853"/>
                  </a:lnTo>
                  <a:lnTo>
                    <a:pt x="23622" y="246887"/>
                  </a:lnTo>
                  <a:lnTo>
                    <a:pt x="297942" y="246887"/>
                  </a:lnTo>
                  <a:lnTo>
                    <a:pt x="307633" y="227853"/>
                  </a:lnTo>
                  <a:lnTo>
                    <a:pt x="315087" y="206819"/>
                  </a:lnTo>
                  <a:lnTo>
                    <a:pt x="319873" y="184451"/>
                  </a:lnTo>
                  <a:lnTo>
                    <a:pt x="321564" y="161416"/>
                  </a:lnTo>
                  <a:lnTo>
                    <a:pt x="315889" y="118151"/>
                  </a:lnTo>
                  <a:lnTo>
                    <a:pt x="299832" y="79492"/>
                  </a:lnTo>
                  <a:lnTo>
                    <a:pt x="274843" y="46894"/>
                  </a:lnTo>
                  <a:lnTo>
                    <a:pt x="242372" y="21811"/>
                  </a:lnTo>
                  <a:lnTo>
                    <a:pt x="203868" y="5695"/>
                  </a:lnTo>
                  <a:lnTo>
                    <a:pt x="16078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996934" y="3294126"/>
              <a:ext cx="321945" cy="247015"/>
            </a:xfrm>
            <a:custGeom>
              <a:avLst/>
              <a:gdLst/>
              <a:ahLst/>
              <a:cxnLst/>
              <a:rect l="l" t="t" r="r" b="b"/>
              <a:pathLst>
                <a:path w="321945" h="247014">
                  <a:moveTo>
                    <a:pt x="297942" y="246887"/>
                  </a:moveTo>
                  <a:lnTo>
                    <a:pt x="307633" y="227853"/>
                  </a:lnTo>
                  <a:lnTo>
                    <a:pt x="315087" y="206819"/>
                  </a:lnTo>
                  <a:lnTo>
                    <a:pt x="319873" y="184451"/>
                  </a:lnTo>
                  <a:lnTo>
                    <a:pt x="321564" y="161416"/>
                  </a:lnTo>
                  <a:lnTo>
                    <a:pt x="315889" y="118151"/>
                  </a:lnTo>
                  <a:lnTo>
                    <a:pt x="299832" y="79492"/>
                  </a:lnTo>
                  <a:lnTo>
                    <a:pt x="274843" y="46894"/>
                  </a:lnTo>
                  <a:lnTo>
                    <a:pt x="242372" y="21811"/>
                  </a:lnTo>
                  <a:lnTo>
                    <a:pt x="203868" y="5695"/>
                  </a:lnTo>
                  <a:lnTo>
                    <a:pt x="160782" y="0"/>
                  </a:lnTo>
                  <a:lnTo>
                    <a:pt x="117695" y="5695"/>
                  </a:lnTo>
                  <a:lnTo>
                    <a:pt x="79191" y="21811"/>
                  </a:lnTo>
                  <a:lnTo>
                    <a:pt x="46720" y="46894"/>
                  </a:lnTo>
                  <a:lnTo>
                    <a:pt x="21731" y="79492"/>
                  </a:lnTo>
                  <a:lnTo>
                    <a:pt x="5674" y="118151"/>
                  </a:lnTo>
                  <a:lnTo>
                    <a:pt x="0" y="161416"/>
                  </a:lnTo>
                  <a:lnTo>
                    <a:pt x="1690" y="184451"/>
                  </a:lnTo>
                  <a:lnTo>
                    <a:pt x="6476" y="206819"/>
                  </a:lnTo>
                  <a:lnTo>
                    <a:pt x="13930" y="227853"/>
                  </a:lnTo>
                  <a:lnTo>
                    <a:pt x="23622" y="246887"/>
                  </a:lnTo>
                  <a:lnTo>
                    <a:pt x="297942" y="246887"/>
                  </a:lnTo>
                  <a:close/>
                </a:path>
              </a:pathLst>
            </a:custGeom>
            <a:ln w="19812">
              <a:solidFill>
                <a:srgbClr val="1D516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025128" y="3322320"/>
              <a:ext cx="239268" cy="190499"/>
            </a:xfrm>
            <a:prstGeom prst="rect">
              <a:avLst/>
            </a:prstGeom>
          </p:spPr>
        </p:pic>
      </p:grp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170938" y="3029711"/>
            <a:ext cx="809625" cy="475488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1773173" y="3740658"/>
            <a:ext cx="160909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FF9900"/>
                </a:solidFill>
                <a:latin typeface="Arial"/>
                <a:cs typeface="Arial"/>
              </a:rPr>
              <a:t>Easy</a:t>
            </a:r>
            <a:r>
              <a:rPr sz="1400" b="1" spc="-50" dirty="0">
                <a:solidFill>
                  <a:srgbClr val="FF9900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FF9900"/>
                </a:solidFill>
                <a:latin typeface="Arial"/>
                <a:cs typeface="Arial"/>
              </a:rPr>
              <a:t>to</a:t>
            </a:r>
            <a:r>
              <a:rPr sz="1400" b="1" spc="-40" dirty="0">
                <a:solidFill>
                  <a:srgbClr val="FF9900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FF9900"/>
                </a:solidFill>
                <a:latin typeface="Arial"/>
                <a:cs typeface="Arial"/>
              </a:rPr>
              <a:t>administer</a:t>
            </a:r>
            <a:endParaRPr sz="14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631442" y="4254245"/>
            <a:ext cx="1888489" cy="537845"/>
          </a:xfrm>
          <a:prstGeom prst="rect">
            <a:avLst/>
          </a:prstGeom>
        </p:spPr>
        <p:txBody>
          <a:bodyPr vert="horz" wrap="square" lIns="0" tIns="33019" rIns="0" bIns="0" rtlCol="0">
            <a:spAutoFit/>
          </a:bodyPr>
          <a:lstStyle/>
          <a:p>
            <a:pPr marL="12700" marR="5080" algn="ctr">
              <a:lnSpc>
                <a:spcPts val="1300"/>
              </a:lnSpc>
              <a:spcBef>
                <a:spcPts val="259"/>
              </a:spcBef>
            </a:pPr>
            <a:r>
              <a:rPr sz="1200" spc="-5" dirty="0">
                <a:solidFill>
                  <a:srgbClr val="1D516C"/>
                </a:solidFill>
                <a:latin typeface="Arial MT"/>
                <a:cs typeface="Arial MT"/>
              </a:rPr>
              <a:t>Easily deploy and </a:t>
            </a:r>
            <a:r>
              <a:rPr sz="1200" dirty="0">
                <a:solidFill>
                  <a:srgbClr val="1D516C"/>
                </a:solidFill>
                <a:latin typeface="Arial MT"/>
                <a:cs typeface="Arial MT"/>
              </a:rPr>
              <a:t>maintain </a:t>
            </a:r>
            <a:r>
              <a:rPr sz="1200" spc="5" dirty="0">
                <a:solidFill>
                  <a:srgbClr val="1D516C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1D516C"/>
                </a:solidFill>
                <a:latin typeface="Arial MT"/>
                <a:cs typeface="Arial MT"/>
              </a:rPr>
              <a:t>hardware, OS and </a:t>
            </a:r>
            <a:r>
              <a:rPr sz="1200" spc="-5" dirty="0">
                <a:solidFill>
                  <a:srgbClr val="1D516C"/>
                </a:solidFill>
                <a:latin typeface="Arial MT"/>
                <a:cs typeface="Arial MT"/>
              </a:rPr>
              <a:t>DB </a:t>
            </a:r>
            <a:r>
              <a:rPr sz="1200" dirty="0">
                <a:solidFill>
                  <a:srgbClr val="1D516C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1D516C"/>
                </a:solidFill>
                <a:latin typeface="Arial MT"/>
                <a:cs typeface="Arial MT"/>
              </a:rPr>
              <a:t>software;</a:t>
            </a:r>
            <a:r>
              <a:rPr sz="1200" spc="-10" dirty="0">
                <a:solidFill>
                  <a:srgbClr val="1D516C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1D516C"/>
                </a:solidFill>
                <a:latin typeface="Arial MT"/>
                <a:cs typeface="Arial MT"/>
              </a:rPr>
              <a:t>built-in</a:t>
            </a:r>
            <a:r>
              <a:rPr sz="1200" spc="-10" dirty="0">
                <a:solidFill>
                  <a:srgbClr val="1D516C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1D516C"/>
                </a:solidFill>
                <a:latin typeface="Arial MT"/>
                <a:cs typeface="Arial MT"/>
              </a:rPr>
              <a:t>monitoring</a:t>
            </a:r>
            <a:endParaRPr sz="1200" dirty="0">
              <a:latin typeface="Arial MT"/>
              <a:cs typeface="Arial M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036055" y="3740658"/>
            <a:ext cx="1666239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15" dirty="0">
                <a:solidFill>
                  <a:srgbClr val="FF9900"/>
                </a:solidFill>
                <a:latin typeface="Arial"/>
                <a:cs typeface="Arial"/>
              </a:rPr>
              <a:t>Available</a:t>
            </a:r>
            <a:r>
              <a:rPr sz="1400" b="1" spc="-30" dirty="0">
                <a:solidFill>
                  <a:srgbClr val="FF9900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FF9900"/>
                </a:solidFill>
                <a:latin typeface="Arial"/>
                <a:cs typeface="Arial"/>
              </a:rPr>
              <a:t>&amp;</a:t>
            </a:r>
            <a:r>
              <a:rPr sz="1400" b="1" spc="-20" dirty="0">
                <a:solidFill>
                  <a:srgbClr val="FF9900"/>
                </a:solidFill>
                <a:latin typeface="Arial"/>
                <a:cs typeface="Arial"/>
              </a:rPr>
              <a:t> </a:t>
            </a:r>
            <a:r>
              <a:rPr sz="1400" b="1" spc="-5" dirty="0">
                <a:solidFill>
                  <a:srgbClr val="FF9900"/>
                </a:solidFill>
                <a:latin typeface="Arial"/>
                <a:cs typeface="Arial"/>
              </a:rPr>
              <a:t>durable</a:t>
            </a:r>
            <a:endParaRPr sz="14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042152" y="4254245"/>
            <a:ext cx="1652270" cy="702310"/>
          </a:xfrm>
          <a:prstGeom prst="rect">
            <a:avLst/>
          </a:prstGeom>
        </p:spPr>
        <p:txBody>
          <a:bodyPr vert="horz" wrap="square" lIns="0" tIns="33019" rIns="0" bIns="0" rtlCol="0">
            <a:spAutoFit/>
          </a:bodyPr>
          <a:lstStyle/>
          <a:p>
            <a:pPr marL="12700" marR="5080" algn="ctr">
              <a:lnSpc>
                <a:spcPts val="1300"/>
              </a:lnSpc>
              <a:spcBef>
                <a:spcPts val="259"/>
              </a:spcBef>
            </a:pPr>
            <a:r>
              <a:rPr sz="1200" dirty="0">
                <a:solidFill>
                  <a:srgbClr val="1D516C"/>
                </a:solidFill>
                <a:latin typeface="Arial MT"/>
                <a:cs typeface="Arial MT"/>
              </a:rPr>
              <a:t>Automatic</a:t>
            </a:r>
            <a:r>
              <a:rPr sz="1200" spc="-55" dirty="0">
                <a:solidFill>
                  <a:srgbClr val="1D516C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1D516C"/>
                </a:solidFill>
                <a:latin typeface="Arial MT"/>
                <a:cs typeface="Arial MT"/>
              </a:rPr>
              <a:t>Multi-AZ</a:t>
            </a:r>
            <a:r>
              <a:rPr sz="1200" spc="-20" dirty="0">
                <a:solidFill>
                  <a:srgbClr val="1D516C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1D516C"/>
                </a:solidFill>
                <a:latin typeface="Arial MT"/>
                <a:cs typeface="Arial MT"/>
              </a:rPr>
              <a:t>data </a:t>
            </a:r>
            <a:r>
              <a:rPr sz="1200" spc="-320" dirty="0">
                <a:solidFill>
                  <a:srgbClr val="1D516C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1D516C"/>
                </a:solidFill>
                <a:latin typeface="Arial MT"/>
                <a:cs typeface="Arial MT"/>
              </a:rPr>
              <a:t>replication; </a:t>
            </a:r>
            <a:r>
              <a:rPr sz="1200" dirty="0">
                <a:solidFill>
                  <a:srgbClr val="1D516C"/>
                </a:solidFill>
                <a:latin typeface="Arial MT"/>
                <a:cs typeface="Arial MT"/>
              </a:rPr>
              <a:t>automated </a:t>
            </a:r>
            <a:r>
              <a:rPr sz="1200" spc="5" dirty="0">
                <a:solidFill>
                  <a:srgbClr val="1D516C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1D516C"/>
                </a:solidFill>
                <a:latin typeface="Arial MT"/>
                <a:cs typeface="Arial MT"/>
              </a:rPr>
              <a:t>backup, snapshots, and </a:t>
            </a:r>
            <a:r>
              <a:rPr sz="1200" spc="-320" dirty="0">
                <a:solidFill>
                  <a:srgbClr val="1D516C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1D516C"/>
                </a:solidFill>
                <a:latin typeface="Arial MT"/>
                <a:cs typeface="Arial MT"/>
              </a:rPr>
              <a:t>failover</a:t>
            </a:r>
            <a:endParaRPr sz="1200" dirty="0">
              <a:latin typeface="Arial MT"/>
              <a:cs typeface="Arial MT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6544818" y="3050285"/>
            <a:ext cx="760730" cy="457200"/>
          </a:xfrm>
          <a:custGeom>
            <a:avLst/>
            <a:gdLst/>
            <a:ahLst/>
            <a:cxnLst/>
            <a:rect l="l" t="t" r="r" b="b"/>
            <a:pathLst>
              <a:path w="760729" h="457200">
                <a:moveTo>
                  <a:pt x="637031" y="416433"/>
                </a:moveTo>
                <a:lnTo>
                  <a:pt x="637031" y="457200"/>
                </a:lnTo>
                <a:lnTo>
                  <a:pt x="0" y="457200"/>
                </a:lnTo>
                <a:lnTo>
                  <a:pt x="0" y="0"/>
                </a:lnTo>
                <a:lnTo>
                  <a:pt x="637031" y="0"/>
                </a:lnTo>
                <a:lnTo>
                  <a:pt x="637031" y="239522"/>
                </a:lnTo>
              </a:path>
              <a:path w="760729" h="457200">
                <a:moveTo>
                  <a:pt x="166115" y="232410"/>
                </a:moveTo>
                <a:lnTo>
                  <a:pt x="174113" y="182550"/>
                </a:lnTo>
                <a:lnTo>
                  <a:pt x="196388" y="139250"/>
                </a:lnTo>
                <a:lnTo>
                  <a:pt x="230361" y="105107"/>
                </a:lnTo>
                <a:lnTo>
                  <a:pt x="273454" y="82716"/>
                </a:lnTo>
                <a:lnTo>
                  <a:pt x="323087" y="74675"/>
                </a:lnTo>
                <a:lnTo>
                  <a:pt x="372721" y="82716"/>
                </a:lnTo>
                <a:lnTo>
                  <a:pt x="415814" y="105107"/>
                </a:lnTo>
                <a:lnTo>
                  <a:pt x="449787" y="139250"/>
                </a:lnTo>
                <a:lnTo>
                  <a:pt x="472062" y="182550"/>
                </a:lnTo>
                <a:lnTo>
                  <a:pt x="480059" y="232410"/>
                </a:lnTo>
                <a:lnTo>
                  <a:pt x="472062" y="282269"/>
                </a:lnTo>
                <a:lnTo>
                  <a:pt x="449787" y="325569"/>
                </a:lnTo>
                <a:lnTo>
                  <a:pt x="415814" y="359712"/>
                </a:lnTo>
                <a:lnTo>
                  <a:pt x="372721" y="382103"/>
                </a:lnTo>
                <a:lnTo>
                  <a:pt x="323087" y="390143"/>
                </a:lnTo>
                <a:lnTo>
                  <a:pt x="273454" y="382103"/>
                </a:lnTo>
                <a:lnTo>
                  <a:pt x="230361" y="359712"/>
                </a:lnTo>
                <a:lnTo>
                  <a:pt x="196388" y="325569"/>
                </a:lnTo>
                <a:lnTo>
                  <a:pt x="174113" y="282269"/>
                </a:lnTo>
                <a:lnTo>
                  <a:pt x="166115" y="232410"/>
                </a:lnTo>
                <a:close/>
              </a:path>
              <a:path w="760729" h="457200">
                <a:moveTo>
                  <a:pt x="318515" y="137160"/>
                </a:moveTo>
                <a:lnTo>
                  <a:pt x="318515" y="226822"/>
                </a:lnTo>
                <a:lnTo>
                  <a:pt x="370331" y="281939"/>
                </a:lnTo>
              </a:path>
              <a:path w="760729" h="457200">
                <a:moveTo>
                  <a:pt x="760476" y="289305"/>
                </a:moveTo>
                <a:lnTo>
                  <a:pt x="636270" y="416051"/>
                </a:lnTo>
                <a:lnTo>
                  <a:pt x="509015" y="289305"/>
                </a:lnTo>
                <a:lnTo>
                  <a:pt x="542035" y="239267"/>
                </a:lnTo>
                <a:lnTo>
                  <a:pt x="727455" y="239267"/>
                </a:lnTo>
                <a:lnTo>
                  <a:pt x="760476" y="289305"/>
                </a:lnTo>
                <a:close/>
              </a:path>
              <a:path w="760729" h="457200">
                <a:moveTo>
                  <a:pt x="509015" y="289560"/>
                </a:moveTo>
                <a:lnTo>
                  <a:pt x="760476" y="289560"/>
                </a:lnTo>
              </a:path>
              <a:path w="760729" h="457200">
                <a:moveTo>
                  <a:pt x="688339" y="239267"/>
                </a:moveTo>
                <a:lnTo>
                  <a:pt x="711707" y="289305"/>
                </a:lnTo>
                <a:lnTo>
                  <a:pt x="637031" y="416051"/>
                </a:lnTo>
              </a:path>
              <a:path w="760729" h="457200">
                <a:moveTo>
                  <a:pt x="584580" y="239267"/>
                </a:moveTo>
                <a:lnTo>
                  <a:pt x="560831" y="289305"/>
                </a:lnTo>
                <a:lnTo>
                  <a:pt x="637031" y="416051"/>
                </a:lnTo>
              </a:path>
            </a:pathLst>
          </a:custGeom>
          <a:ln w="19812">
            <a:solidFill>
              <a:srgbClr val="2A2D3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3770503" y="3740658"/>
            <a:ext cx="190373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FF9900"/>
                </a:solidFill>
                <a:latin typeface="Arial"/>
                <a:cs typeface="Arial"/>
              </a:rPr>
              <a:t>Performant</a:t>
            </a:r>
            <a:r>
              <a:rPr sz="1400" b="1" spc="-65" dirty="0">
                <a:solidFill>
                  <a:srgbClr val="FF9900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FF9900"/>
                </a:solidFill>
                <a:latin typeface="Arial"/>
                <a:cs typeface="Arial"/>
              </a:rPr>
              <a:t>&amp;</a:t>
            </a:r>
            <a:r>
              <a:rPr sz="1400" b="1" spc="-40" dirty="0">
                <a:solidFill>
                  <a:srgbClr val="FF9900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FF9900"/>
                </a:solidFill>
                <a:latin typeface="Arial"/>
                <a:cs typeface="Arial"/>
              </a:rPr>
              <a:t>scalable</a:t>
            </a:r>
            <a:endParaRPr sz="14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720210" y="4254245"/>
            <a:ext cx="2002155" cy="7023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" algn="ctr">
              <a:lnSpc>
                <a:spcPts val="1370"/>
              </a:lnSpc>
              <a:spcBef>
                <a:spcPts val="100"/>
              </a:spcBef>
            </a:pPr>
            <a:r>
              <a:rPr sz="1200" spc="-5" dirty="0">
                <a:solidFill>
                  <a:srgbClr val="1D516C"/>
                </a:solidFill>
                <a:latin typeface="Arial MT"/>
                <a:cs typeface="Arial MT"/>
              </a:rPr>
              <a:t>Scale</a:t>
            </a:r>
            <a:r>
              <a:rPr sz="1200" spc="-55" dirty="0">
                <a:solidFill>
                  <a:srgbClr val="1D516C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1D516C"/>
                </a:solidFill>
                <a:latin typeface="Arial MT"/>
                <a:cs typeface="Arial MT"/>
              </a:rPr>
              <a:t>compute</a:t>
            </a:r>
            <a:endParaRPr sz="1200" dirty="0">
              <a:latin typeface="Arial MT"/>
              <a:cs typeface="Arial MT"/>
            </a:endParaRPr>
          </a:p>
          <a:p>
            <a:pPr marL="12700" marR="5080" algn="ctr">
              <a:lnSpc>
                <a:spcPts val="1300"/>
              </a:lnSpc>
              <a:spcBef>
                <a:spcPts val="85"/>
              </a:spcBef>
            </a:pPr>
            <a:r>
              <a:rPr sz="1200" spc="-5" dirty="0">
                <a:solidFill>
                  <a:srgbClr val="1D516C"/>
                </a:solidFill>
                <a:latin typeface="Arial MT"/>
                <a:cs typeface="Arial MT"/>
              </a:rPr>
              <a:t>and</a:t>
            </a:r>
            <a:r>
              <a:rPr sz="1200" spc="-25" dirty="0">
                <a:solidFill>
                  <a:srgbClr val="1D516C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1D516C"/>
                </a:solidFill>
                <a:latin typeface="Arial MT"/>
                <a:cs typeface="Arial MT"/>
              </a:rPr>
              <a:t>storage</a:t>
            </a:r>
            <a:r>
              <a:rPr sz="1200" spc="-20" dirty="0">
                <a:solidFill>
                  <a:srgbClr val="1D516C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1D516C"/>
                </a:solidFill>
                <a:latin typeface="Arial MT"/>
                <a:cs typeface="Arial MT"/>
              </a:rPr>
              <a:t>with</a:t>
            </a:r>
            <a:r>
              <a:rPr sz="1200" dirty="0">
                <a:solidFill>
                  <a:srgbClr val="1D516C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1D516C"/>
                </a:solidFill>
                <a:latin typeface="Arial MT"/>
                <a:cs typeface="Arial MT"/>
              </a:rPr>
              <a:t>a</a:t>
            </a:r>
            <a:r>
              <a:rPr sz="1200" spc="5" dirty="0">
                <a:solidFill>
                  <a:srgbClr val="1D516C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1D516C"/>
                </a:solidFill>
                <a:latin typeface="Arial MT"/>
                <a:cs typeface="Arial MT"/>
              </a:rPr>
              <a:t>few</a:t>
            </a:r>
            <a:r>
              <a:rPr sz="1200" spc="-25" dirty="0">
                <a:solidFill>
                  <a:srgbClr val="1D516C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1D516C"/>
                </a:solidFill>
                <a:latin typeface="Arial MT"/>
                <a:cs typeface="Arial MT"/>
              </a:rPr>
              <a:t>clicks; </a:t>
            </a:r>
            <a:r>
              <a:rPr sz="1200" spc="-320" dirty="0">
                <a:solidFill>
                  <a:srgbClr val="1D516C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1D516C"/>
                </a:solidFill>
                <a:latin typeface="Arial MT"/>
                <a:cs typeface="Arial MT"/>
              </a:rPr>
              <a:t>minimal </a:t>
            </a:r>
            <a:r>
              <a:rPr sz="1200" spc="-5" dirty="0">
                <a:solidFill>
                  <a:srgbClr val="1D516C"/>
                </a:solidFill>
                <a:latin typeface="Arial MT"/>
                <a:cs typeface="Arial MT"/>
              </a:rPr>
              <a:t>downtime </a:t>
            </a:r>
            <a:r>
              <a:rPr sz="1200" dirty="0">
                <a:solidFill>
                  <a:srgbClr val="1D516C"/>
                </a:solidFill>
                <a:latin typeface="Arial MT"/>
                <a:cs typeface="Arial MT"/>
              </a:rPr>
              <a:t>for </a:t>
            </a:r>
            <a:r>
              <a:rPr sz="1200" spc="-5" dirty="0">
                <a:solidFill>
                  <a:srgbClr val="1D516C"/>
                </a:solidFill>
                <a:latin typeface="Arial MT"/>
                <a:cs typeface="Arial MT"/>
              </a:rPr>
              <a:t>your </a:t>
            </a:r>
            <a:r>
              <a:rPr sz="1200" dirty="0">
                <a:solidFill>
                  <a:srgbClr val="1D516C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1D516C"/>
                </a:solidFill>
                <a:latin typeface="Arial MT"/>
                <a:cs typeface="Arial MT"/>
              </a:rPr>
              <a:t>application</a:t>
            </a:r>
            <a:endParaRPr sz="1200" dirty="0">
              <a:latin typeface="Arial MT"/>
              <a:cs typeface="Arial MT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080375" y="3740658"/>
            <a:ext cx="18707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FF9900"/>
                </a:solidFill>
                <a:latin typeface="Arial"/>
                <a:cs typeface="Arial"/>
              </a:rPr>
              <a:t>Secure</a:t>
            </a:r>
            <a:r>
              <a:rPr sz="1400" b="1" spc="-45" dirty="0">
                <a:solidFill>
                  <a:srgbClr val="FF9900"/>
                </a:solidFill>
                <a:latin typeface="Arial"/>
                <a:cs typeface="Arial"/>
              </a:rPr>
              <a:t> </a:t>
            </a:r>
            <a:r>
              <a:rPr sz="1400" b="1" spc="-5" dirty="0">
                <a:solidFill>
                  <a:srgbClr val="FF9900"/>
                </a:solidFill>
                <a:latin typeface="Arial"/>
                <a:cs typeface="Arial"/>
              </a:rPr>
              <a:t>and</a:t>
            </a:r>
            <a:r>
              <a:rPr sz="1400" b="1" spc="-45" dirty="0">
                <a:solidFill>
                  <a:srgbClr val="FF9900"/>
                </a:solidFill>
                <a:latin typeface="Arial"/>
                <a:cs typeface="Arial"/>
              </a:rPr>
              <a:t> </a:t>
            </a:r>
            <a:r>
              <a:rPr sz="1400" b="1" spc="-5" dirty="0">
                <a:solidFill>
                  <a:srgbClr val="FF9900"/>
                </a:solidFill>
                <a:latin typeface="Arial"/>
                <a:cs typeface="Arial"/>
              </a:rPr>
              <a:t>compliant</a:t>
            </a:r>
            <a:endParaRPr sz="14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008746" y="4254245"/>
            <a:ext cx="2011045" cy="537845"/>
          </a:xfrm>
          <a:prstGeom prst="rect">
            <a:avLst/>
          </a:prstGeom>
        </p:spPr>
        <p:txBody>
          <a:bodyPr vert="horz" wrap="square" lIns="0" tIns="33019" rIns="0" bIns="0" rtlCol="0">
            <a:spAutoFit/>
          </a:bodyPr>
          <a:lstStyle/>
          <a:p>
            <a:pPr marL="12065" marR="5080" algn="ctr">
              <a:lnSpc>
                <a:spcPts val="1300"/>
              </a:lnSpc>
              <a:spcBef>
                <a:spcPts val="259"/>
              </a:spcBef>
            </a:pPr>
            <a:r>
              <a:rPr sz="1200" spc="-5" dirty="0">
                <a:solidFill>
                  <a:srgbClr val="1D516C"/>
                </a:solidFill>
                <a:latin typeface="Arial MT"/>
                <a:cs typeface="Arial MT"/>
              </a:rPr>
              <a:t>Data</a:t>
            </a:r>
            <a:r>
              <a:rPr sz="1200" spc="-20" dirty="0">
                <a:solidFill>
                  <a:srgbClr val="1D516C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1D516C"/>
                </a:solidFill>
                <a:latin typeface="Arial MT"/>
                <a:cs typeface="Arial MT"/>
              </a:rPr>
              <a:t>encryption</a:t>
            </a:r>
            <a:r>
              <a:rPr sz="1200" spc="-35" dirty="0">
                <a:solidFill>
                  <a:srgbClr val="1D516C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1D516C"/>
                </a:solidFill>
                <a:latin typeface="Arial MT"/>
                <a:cs typeface="Arial MT"/>
              </a:rPr>
              <a:t>at</a:t>
            </a:r>
            <a:r>
              <a:rPr sz="1200" spc="-20" dirty="0">
                <a:solidFill>
                  <a:srgbClr val="1D516C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1D516C"/>
                </a:solidFill>
                <a:latin typeface="Arial MT"/>
                <a:cs typeface="Arial MT"/>
              </a:rPr>
              <a:t>rest</a:t>
            </a:r>
            <a:r>
              <a:rPr sz="1200" spc="-5" dirty="0">
                <a:solidFill>
                  <a:srgbClr val="1D516C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1D516C"/>
                </a:solidFill>
                <a:latin typeface="Arial MT"/>
                <a:cs typeface="Arial MT"/>
              </a:rPr>
              <a:t>and</a:t>
            </a:r>
            <a:r>
              <a:rPr sz="1200" spc="-30" dirty="0">
                <a:solidFill>
                  <a:srgbClr val="1D516C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1D516C"/>
                </a:solidFill>
                <a:latin typeface="Arial MT"/>
                <a:cs typeface="Arial MT"/>
              </a:rPr>
              <a:t>in </a:t>
            </a:r>
            <a:r>
              <a:rPr sz="1200" spc="-315" dirty="0">
                <a:solidFill>
                  <a:srgbClr val="1D516C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1D516C"/>
                </a:solidFill>
                <a:latin typeface="Arial MT"/>
                <a:cs typeface="Arial MT"/>
              </a:rPr>
              <a:t>transit; industry </a:t>
            </a:r>
            <a:r>
              <a:rPr sz="1200" spc="-5" dirty="0">
                <a:solidFill>
                  <a:srgbClr val="1D516C"/>
                </a:solidFill>
                <a:latin typeface="Arial MT"/>
                <a:cs typeface="Arial MT"/>
              </a:rPr>
              <a:t>compliance </a:t>
            </a:r>
            <a:r>
              <a:rPr sz="1200" dirty="0">
                <a:solidFill>
                  <a:srgbClr val="1D516C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1D516C"/>
                </a:solidFill>
                <a:latin typeface="Arial MT"/>
                <a:cs typeface="Arial MT"/>
              </a:rPr>
              <a:t>and</a:t>
            </a:r>
            <a:r>
              <a:rPr sz="1200" spc="-25" dirty="0">
                <a:solidFill>
                  <a:srgbClr val="1D516C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1D516C"/>
                </a:solidFill>
                <a:latin typeface="Arial MT"/>
                <a:cs typeface="Arial MT"/>
              </a:rPr>
              <a:t>assurance</a:t>
            </a:r>
            <a:r>
              <a:rPr sz="1200" spc="-45" dirty="0">
                <a:solidFill>
                  <a:srgbClr val="1D516C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1D516C"/>
                </a:solidFill>
                <a:latin typeface="Arial MT"/>
                <a:cs typeface="Arial MT"/>
              </a:rPr>
              <a:t>programs</a:t>
            </a:r>
            <a:endParaRPr sz="1200" dirty="0">
              <a:latin typeface="Arial MT"/>
              <a:cs typeface="Arial MT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562100" y="2715767"/>
            <a:ext cx="8458200" cy="1905"/>
          </a:xfrm>
          <a:custGeom>
            <a:avLst/>
            <a:gdLst/>
            <a:ahLst/>
            <a:cxnLst/>
            <a:rect l="l" t="t" r="r" b="b"/>
            <a:pathLst>
              <a:path w="8458200" h="1905">
                <a:moveTo>
                  <a:pt x="0" y="0"/>
                </a:moveTo>
                <a:lnTo>
                  <a:pt x="8458200" y="1524"/>
                </a:lnTo>
              </a:path>
            </a:pathLst>
          </a:custGeom>
          <a:ln w="12192">
            <a:solidFill>
              <a:srgbClr val="DCDE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9" name="object 19"/>
          <p:cNvGrpSpPr/>
          <p:nvPr/>
        </p:nvGrpSpPr>
        <p:grpSpPr>
          <a:xfrm>
            <a:off x="4469891" y="2950845"/>
            <a:ext cx="558800" cy="544195"/>
            <a:chOff x="4469891" y="2950845"/>
            <a:chExt cx="558800" cy="544195"/>
          </a:xfrm>
        </p:grpSpPr>
        <p:sp>
          <p:nvSpPr>
            <p:cNvPr id="20" name="object 20"/>
            <p:cNvSpPr/>
            <p:nvPr/>
          </p:nvSpPr>
          <p:spPr>
            <a:xfrm>
              <a:off x="4479797" y="3054858"/>
              <a:ext cx="447040" cy="429895"/>
            </a:xfrm>
            <a:custGeom>
              <a:avLst/>
              <a:gdLst/>
              <a:ahLst/>
              <a:cxnLst/>
              <a:rect l="l" t="t" r="r" b="b"/>
              <a:pathLst>
                <a:path w="447039" h="429895">
                  <a:moveTo>
                    <a:pt x="0" y="429768"/>
                  </a:moveTo>
                  <a:lnTo>
                    <a:pt x="298703" y="429768"/>
                  </a:lnTo>
                  <a:lnTo>
                    <a:pt x="298703" y="138684"/>
                  </a:lnTo>
                  <a:lnTo>
                    <a:pt x="0" y="138684"/>
                  </a:lnTo>
                  <a:lnTo>
                    <a:pt x="0" y="429768"/>
                  </a:lnTo>
                  <a:close/>
                </a:path>
                <a:path w="447039" h="429895">
                  <a:moveTo>
                    <a:pt x="0" y="429768"/>
                  </a:moveTo>
                  <a:lnTo>
                    <a:pt x="446531" y="429768"/>
                  </a:lnTo>
                  <a:lnTo>
                    <a:pt x="446531" y="0"/>
                  </a:lnTo>
                  <a:lnTo>
                    <a:pt x="0" y="0"/>
                  </a:lnTo>
                  <a:lnTo>
                    <a:pt x="0" y="429768"/>
                  </a:lnTo>
                  <a:close/>
                </a:path>
              </a:pathLst>
            </a:custGeom>
            <a:ln w="19812">
              <a:solidFill>
                <a:srgbClr val="1D516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4767579" y="2950845"/>
              <a:ext cx="260985" cy="254000"/>
            </a:xfrm>
            <a:custGeom>
              <a:avLst/>
              <a:gdLst/>
              <a:ahLst/>
              <a:cxnLst/>
              <a:rect l="l" t="t" r="r" b="b"/>
              <a:pathLst>
                <a:path w="260985" h="254000">
                  <a:moveTo>
                    <a:pt x="239243" y="21298"/>
                  </a:moveTo>
                  <a:lnTo>
                    <a:pt x="224350" y="22083"/>
                  </a:lnTo>
                  <a:lnTo>
                    <a:pt x="127" y="239394"/>
                  </a:lnTo>
                  <a:lnTo>
                    <a:pt x="0" y="245617"/>
                  </a:lnTo>
                  <a:lnTo>
                    <a:pt x="7620" y="253491"/>
                  </a:lnTo>
                  <a:lnTo>
                    <a:pt x="13843" y="253618"/>
                  </a:lnTo>
                  <a:lnTo>
                    <a:pt x="238021" y="36356"/>
                  </a:lnTo>
                  <a:lnTo>
                    <a:pt x="239243" y="21298"/>
                  </a:lnTo>
                  <a:close/>
                </a:path>
                <a:path w="260985" h="254000">
                  <a:moveTo>
                    <a:pt x="259618" y="15425"/>
                  </a:moveTo>
                  <a:lnTo>
                    <a:pt x="238021" y="36356"/>
                  </a:lnTo>
                  <a:lnTo>
                    <a:pt x="234696" y="77342"/>
                  </a:lnTo>
                  <a:lnTo>
                    <a:pt x="234187" y="82803"/>
                  </a:lnTo>
                  <a:lnTo>
                    <a:pt x="238252" y="87502"/>
                  </a:lnTo>
                  <a:lnTo>
                    <a:pt x="249174" y="88518"/>
                  </a:lnTo>
                  <a:lnTo>
                    <a:pt x="254000" y="84454"/>
                  </a:lnTo>
                  <a:lnTo>
                    <a:pt x="254381" y="78993"/>
                  </a:lnTo>
                  <a:lnTo>
                    <a:pt x="259618" y="15425"/>
                  </a:lnTo>
                  <a:close/>
                </a:path>
                <a:path w="260985" h="254000">
                  <a:moveTo>
                    <a:pt x="260062" y="10032"/>
                  </a:moveTo>
                  <a:lnTo>
                    <a:pt x="240157" y="10032"/>
                  </a:lnTo>
                  <a:lnTo>
                    <a:pt x="250571" y="20700"/>
                  </a:lnTo>
                  <a:lnTo>
                    <a:pt x="239243" y="21298"/>
                  </a:lnTo>
                  <a:lnTo>
                    <a:pt x="238021" y="36356"/>
                  </a:lnTo>
                  <a:lnTo>
                    <a:pt x="259618" y="15425"/>
                  </a:lnTo>
                  <a:lnTo>
                    <a:pt x="260062" y="10032"/>
                  </a:lnTo>
                  <a:close/>
                </a:path>
                <a:path w="260985" h="254000">
                  <a:moveTo>
                    <a:pt x="245859" y="1155"/>
                  </a:moveTo>
                  <a:lnTo>
                    <a:pt x="176657" y="4699"/>
                  </a:lnTo>
                  <a:lnTo>
                    <a:pt x="172466" y="9397"/>
                  </a:lnTo>
                  <a:lnTo>
                    <a:pt x="172974" y="20319"/>
                  </a:lnTo>
                  <a:lnTo>
                    <a:pt x="177673" y="24510"/>
                  </a:lnTo>
                  <a:lnTo>
                    <a:pt x="224350" y="22083"/>
                  </a:lnTo>
                  <a:lnTo>
                    <a:pt x="243205" y="3809"/>
                  </a:lnTo>
                  <a:lnTo>
                    <a:pt x="245859" y="1155"/>
                  </a:lnTo>
                  <a:close/>
                </a:path>
                <a:path w="260985" h="254000">
                  <a:moveTo>
                    <a:pt x="254072" y="731"/>
                  </a:moveTo>
                  <a:lnTo>
                    <a:pt x="245859" y="1155"/>
                  </a:lnTo>
                  <a:lnTo>
                    <a:pt x="243205" y="3809"/>
                  </a:lnTo>
                  <a:lnTo>
                    <a:pt x="224350" y="22083"/>
                  </a:lnTo>
                  <a:lnTo>
                    <a:pt x="239243" y="21298"/>
                  </a:lnTo>
                  <a:lnTo>
                    <a:pt x="240157" y="10032"/>
                  </a:lnTo>
                  <a:lnTo>
                    <a:pt x="260062" y="10032"/>
                  </a:lnTo>
                  <a:lnTo>
                    <a:pt x="260299" y="7165"/>
                  </a:lnTo>
                  <a:lnTo>
                    <a:pt x="254072" y="731"/>
                  </a:lnTo>
                  <a:close/>
                </a:path>
                <a:path w="260985" h="254000">
                  <a:moveTo>
                    <a:pt x="240157" y="10032"/>
                  </a:moveTo>
                  <a:lnTo>
                    <a:pt x="239243" y="21298"/>
                  </a:lnTo>
                  <a:lnTo>
                    <a:pt x="250571" y="20700"/>
                  </a:lnTo>
                  <a:lnTo>
                    <a:pt x="240157" y="10032"/>
                  </a:lnTo>
                  <a:close/>
                </a:path>
                <a:path w="260985" h="254000">
                  <a:moveTo>
                    <a:pt x="260299" y="7165"/>
                  </a:moveTo>
                  <a:lnTo>
                    <a:pt x="259618" y="15425"/>
                  </a:lnTo>
                  <a:lnTo>
                    <a:pt x="260858" y="14224"/>
                  </a:lnTo>
                  <a:lnTo>
                    <a:pt x="260985" y="7874"/>
                  </a:lnTo>
                  <a:lnTo>
                    <a:pt x="260299" y="7165"/>
                  </a:lnTo>
                  <a:close/>
                </a:path>
                <a:path w="260985" h="254000">
                  <a:moveTo>
                    <a:pt x="260858" y="380"/>
                  </a:moveTo>
                  <a:lnTo>
                    <a:pt x="254072" y="731"/>
                  </a:lnTo>
                  <a:lnTo>
                    <a:pt x="260299" y="7165"/>
                  </a:lnTo>
                  <a:lnTo>
                    <a:pt x="260858" y="380"/>
                  </a:lnTo>
                  <a:close/>
                </a:path>
                <a:path w="260985" h="254000">
                  <a:moveTo>
                    <a:pt x="253365" y="0"/>
                  </a:moveTo>
                  <a:lnTo>
                    <a:pt x="247015" y="0"/>
                  </a:lnTo>
                  <a:lnTo>
                    <a:pt x="245859" y="1155"/>
                  </a:lnTo>
                  <a:lnTo>
                    <a:pt x="254072" y="731"/>
                  </a:lnTo>
                  <a:lnTo>
                    <a:pt x="253365" y="0"/>
                  </a:lnTo>
                  <a:close/>
                </a:path>
              </a:pathLst>
            </a:custGeom>
            <a:solidFill>
              <a:srgbClr val="1D51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object 2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216908" y="2197607"/>
            <a:ext cx="1072896" cy="359663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933700" y="2153411"/>
            <a:ext cx="713231" cy="365760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562100" y="2214372"/>
            <a:ext cx="800100" cy="280415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261859" y="2290572"/>
            <a:ext cx="1473708" cy="169163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742432" y="2205227"/>
            <a:ext cx="1069847" cy="316991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9230868" y="2305811"/>
            <a:ext cx="822959" cy="103632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985516" y="4651247"/>
            <a:ext cx="2251075" cy="1126490"/>
            <a:chOff x="2985516" y="4651247"/>
            <a:chExt cx="2251075" cy="112649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30102" y="4744051"/>
              <a:ext cx="555122" cy="103359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3407664" y="4651247"/>
              <a:ext cx="1828800" cy="228600"/>
            </a:xfrm>
            <a:custGeom>
              <a:avLst/>
              <a:gdLst/>
              <a:ahLst/>
              <a:cxnLst/>
              <a:rect l="l" t="t" r="r" b="b"/>
              <a:pathLst>
                <a:path w="1828800" h="228600">
                  <a:moveTo>
                    <a:pt x="1790700" y="0"/>
                  </a:moveTo>
                  <a:lnTo>
                    <a:pt x="38100" y="0"/>
                  </a:lnTo>
                  <a:lnTo>
                    <a:pt x="23252" y="2988"/>
                  </a:lnTo>
                  <a:lnTo>
                    <a:pt x="11144" y="11144"/>
                  </a:lnTo>
                  <a:lnTo>
                    <a:pt x="2988" y="23252"/>
                  </a:lnTo>
                  <a:lnTo>
                    <a:pt x="0" y="38100"/>
                  </a:lnTo>
                  <a:lnTo>
                    <a:pt x="0" y="190500"/>
                  </a:lnTo>
                  <a:lnTo>
                    <a:pt x="2988" y="205347"/>
                  </a:lnTo>
                  <a:lnTo>
                    <a:pt x="11144" y="217455"/>
                  </a:lnTo>
                  <a:lnTo>
                    <a:pt x="23252" y="225611"/>
                  </a:lnTo>
                  <a:lnTo>
                    <a:pt x="38100" y="228600"/>
                  </a:lnTo>
                  <a:lnTo>
                    <a:pt x="1790700" y="228600"/>
                  </a:lnTo>
                  <a:lnTo>
                    <a:pt x="1805547" y="225611"/>
                  </a:lnTo>
                  <a:lnTo>
                    <a:pt x="1817655" y="217455"/>
                  </a:lnTo>
                  <a:lnTo>
                    <a:pt x="1825811" y="205347"/>
                  </a:lnTo>
                  <a:lnTo>
                    <a:pt x="1828800" y="190500"/>
                  </a:lnTo>
                  <a:lnTo>
                    <a:pt x="1828800" y="38100"/>
                  </a:lnTo>
                  <a:lnTo>
                    <a:pt x="1825811" y="23252"/>
                  </a:lnTo>
                  <a:lnTo>
                    <a:pt x="1817655" y="11144"/>
                  </a:lnTo>
                  <a:lnTo>
                    <a:pt x="1805547" y="2988"/>
                  </a:lnTo>
                  <a:lnTo>
                    <a:pt x="1790700" y="0"/>
                  </a:lnTo>
                  <a:close/>
                </a:path>
              </a:pathLst>
            </a:custGeom>
            <a:solidFill>
              <a:srgbClr val="1D51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985516" y="5070347"/>
              <a:ext cx="615950" cy="201295"/>
            </a:xfrm>
            <a:custGeom>
              <a:avLst/>
              <a:gdLst/>
              <a:ahLst/>
              <a:cxnLst/>
              <a:rect l="l" t="t" r="r" b="b"/>
              <a:pathLst>
                <a:path w="615950" h="201295">
                  <a:moveTo>
                    <a:pt x="582168" y="0"/>
                  </a:moveTo>
                  <a:lnTo>
                    <a:pt x="33527" y="0"/>
                  </a:lnTo>
                  <a:lnTo>
                    <a:pt x="20466" y="2631"/>
                  </a:lnTo>
                  <a:lnTo>
                    <a:pt x="9810" y="9810"/>
                  </a:lnTo>
                  <a:lnTo>
                    <a:pt x="2631" y="20466"/>
                  </a:lnTo>
                  <a:lnTo>
                    <a:pt x="0" y="33527"/>
                  </a:lnTo>
                  <a:lnTo>
                    <a:pt x="0" y="167639"/>
                  </a:lnTo>
                  <a:lnTo>
                    <a:pt x="2631" y="180701"/>
                  </a:lnTo>
                  <a:lnTo>
                    <a:pt x="9810" y="191357"/>
                  </a:lnTo>
                  <a:lnTo>
                    <a:pt x="20466" y="198536"/>
                  </a:lnTo>
                  <a:lnTo>
                    <a:pt x="33527" y="201167"/>
                  </a:lnTo>
                  <a:lnTo>
                    <a:pt x="582168" y="201167"/>
                  </a:lnTo>
                  <a:lnTo>
                    <a:pt x="595229" y="198536"/>
                  </a:lnTo>
                  <a:lnTo>
                    <a:pt x="605885" y="191357"/>
                  </a:lnTo>
                  <a:lnTo>
                    <a:pt x="613064" y="180701"/>
                  </a:lnTo>
                  <a:lnTo>
                    <a:pt x="615695" y="167639"/>
                  </a:lnTo>
                  <a:lnTo>
                    <a:pt x="615695" y="33527"/>
                  </a:lnTo>
                  <a:lnTo>
                    <a:pt x="613064" y="20466"/>
                  </a:lnTo>
                  <a:lnTo>
                    <a:pt x="605885" y="9810"/>
                  </a:lnTo>
                  <a:lnTo>
                    <a:pt x="595229" y="2631"/>
                  </a:lnTo>
                  <a:lnTo>
                    <a:pt x="582168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631342" y="395173"/>
            <a:ext cx="66147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i="1" dirty="0">
                <a:solidFill>
                  <a:srgbClr val="FF0000"/>
                </a:solidFill>
                <a:latin typeface="Arial"/>
                <a:cs typeface="Arial"/>
              </a:rPr>
              <a:t>If</a:t>
            </a:r>
            <a:r>
              <a:rPr sz="2800" b="0" i="1" spc="-1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800" b="0" i="1" spc="-5" dirty="0">
                <a:solidFill>
                  <a:srgbClr val="FF0000"/>
                </a:solidFill>
                <a:latin typeface="Arial"/>
                <a:cs typeface="Arial"/>
              </a:rPr>
              <a:t>you</a:t>
            </a:r>
            <a:r>
              <a:rPr sz="2800" b="0" i="1" spc="-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800" b="0" i="1" dirty="0">
                <a:solidFill>
                  <a:srgbClr val="FF0000"/>
                </a:solidFill>
                <a:latin typeface="Arial"/>
                <a:cs typeface="Arial"/>
              </a:rPr>
              <a:t>host</a:t>
            </a:r>
            <a:r>
              <a:rPr sz="2800" b="0" i="1" spc="-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800" b="0" i="1" dirty="0">
                <a:solidFill>
                  <a:srgbClr val="FF0000"/>
                </a:solidFill>
                <a:latin typeface="Arial"/>
                <a:cs typeface="Arial"/>
              </a:rPr>
              <a:t>your</a:t>
            </a:r>
            <a:r>
              <a:rPr sz="2800" b="0" i="1" spc="-1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800" b="0" i="1" dirty="0">
                <a:solidFill>
                  <a:srgbClr val="FF0000"/>
                </a:solidFill>
                <a:latin typeface="Arial"/>
                <a:cs typeface="Arial"/>
              </a:rPr>
              <a:t>databases</a:t>
            </a:r>
            <a:r>
              <a:rPr sz="2800" b="0" i="1" spc="-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800" b="0" i="1" dirty="0">
                <a:solidFill>
                  <a:srgbClr val="FF0000"/>
                </a:solidFill>
                <a:latin typeface="Arial"/>
                <a:cs typeface="Arial"/>
              </a:rPr>
              <a:t>on-premises…</a:t>
            </a:r>
            <a:endParaRPr sz="28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407664" y="4376928"/>
            <a:ext cx="1828800" cy="228600"/>
          </a:xfrm>
          <a:custGeom>
            <a:avLst/>
            <a:gdLst/>
            <a:ahLst/>
            <a:cxnLst/>
            <a:rect l="l" t="t" r="r" b="b"/>
            <a:pathLst>
              <a:path w="1828800" h="228600">
                <a:moveTo>
                  <a:pt x="1790700" y="0"/>
                </a:moveTo>
                <a:lnTo>
                  <a:pt x="38100" y="0"/>
                </a:lnTo>
                <a:lnTo>
                  <a:pt x="23252" y="2988"/>
                </a:lnTo>
                <a:lnTo>
                  <a:pt x="11144" y="11144"/>
                </a:lnTo>
                <a:lnTo>
                  <a:pt x="2988" y="23252"/>
                </a:lnTo>
                <a:lnTo>
                  <a:pt x="0" y="38100"/>
                </a:lnTo>
                <a:lnTo>
                  <a:pt x="0" y="190500"/>
                </a:lnTo>
                <a:lnTo>
                  <a:pt x="2988" y="205347"/>
                </a:lnTo>
                <a:lnTo>
                  <a:pt x="11144" y="217455"/>
                </a:lnTo>
                <a:lnTo>
                  <a:pt x="23252" y="225611"/>
                </a:lnTo>
                <a:lnTo>
                  <a:pt x="38100" y="228600"/>
                </a:lnTo>
                <a:lnTo>
                  <a:pt x="1790700" y="228600"/>
                </a:lnTo>
                <a:lnTo>
                  <a:pt x="1805547" y="225611"/>
                </a:lnTo>
                <a:lnTo>
                  <a:pt x="1817655" y="217455"/>
                </a:lnTo>
                <a:lnTo>
                  <a:pt x="1825811" y="205347"/>
                </a:lnTo>
                <a:lnTo>
                  <a:pt x="1828800" y="190500"/>
                </a:lnTo>
                <a:lnTo>
                  <a:pt x="1828800" y="38100"/>
                </a:lnTo>
                <a:lnTo>
                  <a:pt x="1825811" y="23252"/>
                </a:lnTo>
                <a:lnTo>
                  <a:pt x="1817655" y="11144"/>
                </a:lnTo>
                <a:lnTo>
                  <a:pt x="1805547" y="2988"/>
                </a:lnTo>
                <a:lnTo>
                  <a:pt x="1790700" y="0"/>
                </a:lnTo>
                <a:close/>
              </a:path>
            </a:pathLst>
          </a:custGeom>
          <a:solidFill>
            <a:srgbClr val="1D516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407664" y="4081271"/>
            <a:ext cx="1828800" cy="228600"/>
          </a:xfrm>
          <a:custGeom>
            <a:avLst/>
            <a:gdLst/>
            <a:ahLst/>
            <a:cxnLst/>
            <a:rect l="l" t="t" r="r" b="b"/>
            <a:pathLst>
              <a:path w="1828800" h="228600">
                <a:moveTo>
                  <a:pt x="1790700" y="0"/>
                </a:moveTo>
                <a:lnTo>
                  <a:pt x="38100" y="0"/>
                </a:lnTo>
                <a:lnTo>
                  <a:pt x="23252" y="2988"/>
                </a:lnTo>
                <a:lnTo>
                  <a:pt x="11144" y="11144"/>
                </a:lnTo>
                <a:lnTo>
                  <a:pt x="2988" y="23252"/>
                </a:lnTo>
                <a:lnTo>
                  <a:pt x="0" y="38100"/>
                </a:lnTo>
                <a:lnTo>
                  <a:pt x="0" y="190500"/>
                </a:lnTo>
                <a:lnTo>
                  <a:pt x="2988" y="205347"/>
                </a:lnTo>
                <a:lnTo>
                  <a:pt x="11144" y="217455"/>
                </a:lnTo>
                <a:lnTo>
                  <a:pt x="23252" y="225611"/>
                </a:lnTo>
                <a:lnTo>
                  <a:pt x="38100" y="228600"/>
                </a:lnTo>
                <a:lnTo>
                  <a:pt x="1790700" y="228600"/>
                </a:lnTo>
                <a:lnTo>
                  <a:pt x="1805547" y="225611"/>
                </a:lnTo>
                <a:lnTo>
                  <a:pt x="1817655" y="217455"/>
                </a:lnTo>
                <a:lnTo>
                  <a:pt x="1825811" y="205347"/>
                </a:lnTo>
                <a:lnTo>
                  <a:pt x="1828800" y="190500"/>
                </a:lnTo>
                <a:lnTo>
                  <a:pt x="1828800" y="38100"/>
                </a:lnTo>
                <a:lnTo>
                  <a:pt x="1825811" y="23252"/>
                </a:lnTo>
                <a:lnTo>
                  <a:pt x="1817655" y="11144"/>
                </a:lnTo>
                <a:lnTo>
                  <a:pt x="1805547" y="2988"/>
                </a:lnTo>
                <a:lnTo>
                  <a:pt x="1790700" y="0"/>
                </a:lnTo>
                <a:close/>
              </a:path>
            </a:pathLst>
          </a:custGeom>
          <a:solidFill>
            <a:srgbClr val="1D516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404616" y="1929383"/>
            <a:ext cx="1831975" cy="1815464"/>
          </a:xfrm>
          <a:custGeom>
            <a:avLst/>
            <a:gdLst/>
            <a:ahLst/>
            <a:cxnLst/>
            <a:rect l="l" t="t" r="r" b="b"/>
            <a:pathLst>
              <a:path w="1831975" h="1815464">
                <a:moveTo>
                  <a:pt x="1828800" y="38100"/>
                </a:moveTo>
                <a:lnTo>
                  <a:pt x="1825802" y="23253"/>
                </a:lnTo>
                <a:lnTo>
                  <a:pt x="1817649" y="11150"/>
                </a:lnTo>
                <a:lnTo>
                  <a:pt x="1805546" y="2997"/>
                </a:lnTo>
                <a:lnTo>
                  <a:pt x="1790700" y="0"/>
                </a:lnTo>
                <a:lnTo>
                  <a:pt x="38100" y="0"/>
                </a:lnTo>
                <a:lnTo>
                  <a:pt x="23241" y="2997"/>
                </a:lnTo>
                <a:lnTo>
                  <a:pt x="11137" y="11150"/>
                </a:lnTo>
                <a:lnTo>
                  <a:pt x="2984" y="23253"/>
                </a:lnTo>
                <a:lnTo>
                  <a:pt x="0" y="38100"/>
                </a:lnTo>
                <a:lnTo>
                  <a:pt x="0" y="190500"/>
                </a:lnTo>
                <a:lnTo>
                  <a:pt x="2984" y="205359"/>
                </a:lnTo>
                <a:lnTo>
                  <a:pt x="11137" y="217462"/>
                </a:lnTo>
                <a:lnTo>
                  <a:pt x="23241" y="225615"/>
                </a:lnTo>
                <a:lnTo>
                  <a:pt x="38100" y="228600"/>
                </a:lnTo>
                <a:lnTo>
                  <a:pt x="1790700" y="228600"/>
                </a:lnTo>
                <a:lnTo>
                  <a:pt x="1805546" y="225615"/>
                </a:lnTo>
                <a:lnTo>
                  <a:pt x="1817649" y="217462"/>
                </a:lnTo>
                <a:lnTo>
                  <a:pt x="1825802" y="205359"/>
                </a:lnTo>
                <a:lnTo>
                  <a:pt x="1828800" y="190500"/>
                </a:lnTo>
                <a:lnTo>
                  <a:pt x="1828800" y="38100"/>
                </a:lnTo>
                <a:close/>
              </a:path>
              <a:path w="1831975" h="1815464">
                <a:moveTo>
                  <a:pt x="1831848" y="1624584"/>
                </a:moveTo>
                <a:lnTo>
                  <a:pt x="1828850" y="1609737"/>
                </a:lnTo>
                <a:lnTo>
                  <a:pt x="1820697" y="1597634"/>
                </a:lnTo>
                <a:lnTo>
                  <a:pt x="1808594" y="1589481"/>
                </a:lnTo>
                <a:lnTo>
                  <a:pt x="1793748" y="1586484"/>
                </a:lnTo>
                <a:lnTo>
                  <a:pt x="41148" y="1586484"/>
                </a:lnTo>
                <a:lnTo>
                  <a:pt x="26289" y="1589481"/>
                </a:lnTo>
                <a:lnTo>
                  <a:pt x="14185" y="1597634"/>
                </a:lnTo>
                <a:lnTo>
                  <a:pt x="6032" y="1609737"/>
                </a:lnTo>
                <a:lnTo>
                  <a:pt x="3048" y="1624584"/>
                </a:lnTo>
                <a:lnTo>
                  <a:pt x="3048" y="1776984"/>
                </a:lnTo>
                <a:lnTo>
                  <a:pt x="6032" y="1791843"/>
                </a:lnTo>
                <a:lnTo>
                  <a:pt x="14185" y="1803946"/>
                </a:lnTo>
                <a:lnTo>
                  <a:pt x="26289" y="1812099"/>
                </a:lnTo>
                <a:lnTo>
                  <a:pt x="41148" y="1815084"/>
                </a:lnTo>
                <a:lnTo>
                  <a:pt x="1793748" y="1815084"/>
                </a:lnTo>
                <a:lnTo>
                  <a:pt x="1808594" y="1812099"/>
                </a:lnTo>
                <a:lnTo>
                  <a:pt x="1820697" y="1803946"/>
                </a:lnTo>
                <a:lnTo>
                  <a:pt x="1828850" y="1791843"/>
                </a:lnTo>
                <a:lnTo>
                  <a:pt x="1831848" y="1776984"/>
                </a:lnTo>
                <a:lnTo>
                  <a:pt x="1831848" y="1624584"/>
                </a:lnTo>
                <a:close/>
              </a:path>
              <a:path w="1831975" h="1815464">
                <a:moveTo>
                  <a:pt x="1831848" y="1356360"/>
                </a:moveTo>
                <a:lnTo>
                  <a:pt x="1828850" y="1341513"/>
                </a:lnTo>
                <a:lnTo>
                  <a:pt x="1820697" y="1329410"/>
                </a:lnTo>
                <a:lnTo>
                  <a:pt x="1808594" y="1321257"/>
                </a:lnTo>
                <a:lnTo>
                  <a:pt x="1793748" y="1318260"/>
                </a:lnTo>
                <a:lnTo>
                  <a:pt x="41148" y="1318260"/>
                </a:lnTo>
                <a:lnTo>
                  <a:pt x="26289" y="1321257"/>
                </a:lnTo>
                <a:lnTo>
                  <a:pt x="14185" y="1329410"/>
                </a:lnTo>
                <a:lnTo>
                  <a:pt x="6032" y="1341513"/>
                </a:lnTo>
                <a:lnTo>
                  <a:pt x="3048" y="1356360"/>
                </a:lnTo>
                <a:lnTo>
                  <a:pt x="3048" y="1508760"/>
                </a:lnTo>
                <a:lnTo>
                  <a:pt x="6032" y="1523619"/>
                </a:lnTo>
                <a:lnTo>
                  <a:pt x="14185" y="1535722"/>
                </a:lnTo>
                <a:lnTo>
                  <a:pt x="26289" y="1543875"/>
                </a:lnTo>
                <a:lnTo>
                  <a:pt x="41148" y="1546860"/>
                </a:lnTo>
                <a:lnTo>
                  <a:pt x="1793748" y="1546860"/>
                </a:lnTo>
                <a:lnTo>
                  <a:pt x="1808594" y="1543875"/>
                </a:lnTo>
                <a:lnTo>
                  <a:pt x="1820697" y="1535722"/>
                </a:lnTo>
                <a:lnTo>
                  <a:pt x="1828850" y="1523619"/>
                </a:lnTo>
                <a:lnTo>
                  <a:pt x="1831848" y="1508760"/>
                </a:lnTo>
                <a:lnTo>
                  <a:pt x="1831848" y="1356360"/>
                </a:lnTo>
                <a:close/>
              </a:path>
              <a:path w="1831975" h="1815464">
                <a:moveTo>
                  <a:pt x="1831848" y="1089660"/>
                </a:moveTo>
                <a:lnTo>
                  <a:pt x="1828850" y="1074813"/>
                </a:lnTo>
                <a:lnTo>
                  <a:pt x="1820697" y="1062710"/>
                </a:lnTo>
                <a:lnTo>
                  <a:pt x="1808594" y="1054557"/>
                </a:lnTo>
                <a:lnTo>
                  <a:pt x="1793748" y="1051560"/>
                </a:lnTo>
                <a:lnTo>
                  <a:pt x="41148" y="1051560"/>
                </a:lnTo>
                <a:lnTo>
                  <a:pt x="26289" y="1054557"/>
                </a:lnTo>
                <a:lnTo>
                  <a:pt x="14185" y="1062710"/>
                </a:lnTo>
                <a:lnTo>
                  <a:pt x="6032" y="1074813"/>
                </a:lnTo>
                <a:lnTo>
                  <a:pt x="3048" y="1089660"/>
                </a:lnTo>
                <a:lnTo>
                  <a:pt x="3048" y="1242060"/>
                </a:lnTo>
                <a:lnTo>
                  <a:pt x="6032" y="1256919"/>
                </a:lnTo>
                <a:lnTo>
                  <a:pt x="14185" y="1269022"/>
                </a:lnTo>
                <a:lnTo>
                  <a:pt x="26289" y="1277175"/>
                </a:lnTo>
                <a:lnTo>
                  <a:pt x="41148" y="1280160"/>
                </a:lnTo>
                <a:lnTo>
                  <a:pt x="1793748" y="1280160"/>
                </a:lnTo>
                <a:lnTo>
                  <a:pt x="1808594" y="1277175"/>
                </a:lnTo>
                <a:lnTo>
                  <a:pt x="1820697" y="1269022"/>
                </a:lnTo>
                <a:lnTo>
                  <a:pt x="1828850" y="1256919"/>
                </a:lnTo>
                <a:lnTo>
                  <a:pt x="1831848" y="1242060"/>
                </a:lnTo>
                <a:lnTo>
                  <a:pt x="1831848" y="1089660"/>
                </a:lnTo>
                <a:close/>
              </a:path>
              <a:path w="1831975" h="1815464">
                <a:moveTo>
                  <a:pt x="1831848" y="826008"/>
                </a:moveTo>
                <a:lnTo>
                  <a:pt x="1828850" y="811161"/>
                </a:lnTo>
                <a:lnTo>
                  <a:pt x="1820697" y="799058"/>
                </a:lnTo>
                <a:lnTo>
                  <a:pt x="1808594" y="790905"/>
                </a:lnTo>
                <a:lnTo>
                  <a:pt x="1793748" y="787908"/>
                </a:lnTo>
                <a:lnTo>
                  <a:pt x="41148" y="787908"/>
                </a:lnTo>
                <a:lnTo>
                  <a:pt x="26289" y="790905"/>
                </a:lnTo>
                <a:lnTo>
                  <a:pt x="14185" y="799058"/>
                </a:lnTo>
                <a:lnTo>
                  <a:pt x="6032" y="811161"/>
                </a:lnTo>
                <a:lnTo>
                  <a:pt x="3048" y="826008"/>
                </a:lnTo>
                <a:lnTo>
                  <a:pt x="3048" y="978408"/>
                </a:lnTo>
                <a:lnTo>
                  <a:pt x="6032" y="993267"/>
                </a:lnTo>
                <a:lnTo>
                  <a:pt x="14185" y="1005370"/>
                </a:lnTo>
                <a:lnTo>
                  <a:pt x="26289" y="1013523"/>
                </a:lnTo>
                <a:lnTo>
                  <a:pt x="41148" y="1016508"/>
                </a:lnTo>
                <a:lnTo>
                  <a:pt x="1793748" y="1016508"/>
                </a:lnTo>
                <a:lnTo>
                  <a:pt x="1808594" y="1013523"/>
                </a:lnTo>
                <a:lnTo>
                  <a:pt x="1820697" y="1005370"/>
                </a:lnTo>
                <a:lnTo>
                  <a:pt x="1828850" y="993267"/>
                </a:lnTo>
                <a:lnTo>
                  <a:pt x="1831848" y="978408"/>
                </a:lnTo>
                <a:lnTo>
                  <a:pt x="1831848" y="826008"/>
                </a:lnTo>
                <a:close/>
              </a:path>
              <a:path w="1831975" h="1815464">
                <a:moveTo>
                  <a:pt x="1831848" y="560832"/>
                </a:moveTo>
                <a:lnTo>
                  <a:pt x="1828850" y="545985"/>
                </a:lnTo>
                <a:lnTo>
                  <a:pt x="1820697" y="533882"/>
                </a:lnTo>
                <a:lnTo>
                  <a:pt x="1808594" y="525729"/>
                </a:lnTo>
                <a:lnTo>
                  <a:pt x="1793748" y="522732"/>
                </a:lnTo>
                <a:lnTo>
                  <a:pt x="41148" y="522732"/>
                </a:lnTo>
                <a:lnTo>
                  <a:pt x="26289" y="525729"/>
                </a:lnTo>
                <a:lnTo>
                  <a:pt x="14185" y="533882"/>
                </a:lnTo>
                <a:lnTo>
                  <a:pt x="6032" y="545985"/>
                </a:lnTo>
                <a:lnTo>
                  <a:pt x="3048" y="560832"/>
                </a:lnTo>
                <a:lnTo>
                  <a:pt x="3048" y="713232"/>
                </a:lnTo>
                <a:lnTo>
                  <a:pt x="6032" y="728091"/>
                </a:lnTo>
                <a:lnTo>
                  <a:pt x="14185" y="740194"/>
                </a:lnTo>
                <a:lnTo>
                  <a:pt x="26289" y="748347"/>
                </a:lnTo>
                <a:lnTo>
                  <a:pt x="41148" y="751332"/>
                </a:lnTo>
                <a:lnTo>
                  <a:pt x="1793748" y="751332"/>
                </a:lnTo>
                <a:lnTo>
                  <a:pt x="1808594" y="748347"/>
                </a:lnTo>
                <a:lnTo>
                  <a:pt x="1820697" y="740194"/>
                </a:lnTo>
                <a:lnTo>
                  <a:pt x="1828850" y="728091"/>
                </a:lnTo>
                <a:lnTo>
                  <a:pt x="1831848" y="713232"/>
                </a:lnTo>
                <a:lnTo>
                  <a:pt x="1831848" y="560832"/>
                </a:lnTo>
                <a:close/>
              </a:path>
              <a:path w="1831975" h="1815464">
                <a:moveTo>
                  <a:pt x="1831848" y="301752"/>
                </a:moveTo>
                <a:lnTo>
                  <a:pt x="1828850" y="286905"/>
                </a:lnTo>
                <a:lnTo>
                  <a:pt x="1820697" y="274802"/>
                </a:lnTo>
                <a:lnTo>
                  <a:pt x="1808594" y="266649"/>
                </a:lnTo>
                <a:lnTo>
                  <a:pt x="1793748" y="263652"/>
                </a:lnTo>
                <a:lnTo>
                  <a:pt x="41148" y="263652"/>
                </a:lnTo>
                <a:lnTo>
                  <a:pt x="26289" y="266649"/>
                </a:lnTo>
                <a:lnTo>
                  <a:pt x="14185" y="274802"/>
                </a:lnTo>
                <a:lnTo>
                  <a:pt x="6032" y="286905"/>
                </a:lnTo>
                <a:lnTo>
                  <a:pt x="3048" y="301752"/>
                </a:lnTo>
                <a:lnTo>
                  <a:pt x="3048" y="454152"/>
                </a:lnTo>
                <a:lnTo>
                  <a:pt x="6032" y="469011"/>
                </a:lnTo>
                <a:lnTo>
                  <a:pt x="14185" y="481114"/>
                </a:lnTo>
                <a:lnTo>
                  <a:pt x="26289" y="489267"/>
                </a:lnTo>
                <a:lnTo>
                  <a:pt x="41148" y="492252"/>
                </a:lnTo>
                <a:lnTo>
                  <a:pt x="1793748" y="492252"/>
                </a:lnTo>
                <a:lnTo>
                  <a:pt x="1808594" y="489267"/>
                </a:lnTo>
                <a:lnTo>
                  <a:pt x="1820697" y="481114"/>
                </a:lnTo>
                <a:lnTo>
                  <a:pt x="1828850" y="469011"/>
                </a:lnTo>
                <a:lnTo>
                  <a:pt x="1831848" y="454152"/>
                </a:lnTo>
                <a:lnTo>
                  <a:pt x="1831848" y="301752"/>
                </a:lnTo>
                <a:close/>
              </a:path>
            </a:pathLst>
          </a:custGeom>
          <a:solidFill>
            <a:srgbClr val="1D516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407664" y="3793235"/>
            <a:ext cx="1828800" cy="228600"/>
          </a:xfrm>
          <a:custGeom>
            <a:avLst/>
            <a:gdLst/>
            <a:ahLst/>
            <a:cxnLst/>
            <a:rect l="l" t="t" r="r" b="b"/>
            <a:pathLst>
              <a:path w="1828800" h="228600">
                <a:moveTo>
                  <a:pt x="1790700" y="0"/>
                </a:moveTo>
                <a:lnTo>
                  <a:pt x="38100" y="0"/>
                </a:lnTo>
                <a:lnTo>
                  <a:pt x="23252" y="2988"/>
                </a:lnTo>
                <a:lnTo>
                  <a:pt x="11144" y="11144"/>
                </a:lnTo>
                <a:lnTo>
                  <a:pt x="2988" y="23252"/>
                </a:lnTo>
                <a:lnTo>
                  <a:pt x="0" y="38100"/>
                </a:lnTo>
                <a:lnTo>
                  <a:pt x="0" y="190500"/>
                </a:lnTo>
                <a:lnTo>
                  <a:pt x="2988" y="205347"/>
                </a:lnTo>
                <a:lnTo>
                  <a:pt x="11144" y="217455"/>
                </a:lnTo>
                <a:lnTo>
                  <a:pt x="23252" y="225611"/>
                </a:lnTo>
                <a:lnTo>
                  <a:pt x="38100" y="228600"/>
                </a:lnTo>
                <a:lnTo>
                  <a:pt x="1790700" y="228600"/>
                </a:lnTo>
                <a:lnTo>
                  <a:pt x="1805547" y="225611"/>
                </a:lnTo>
                <a:lnTo>
                  <a:pt x="1817655" y="217455"/>
                </a:lnTo>
                <a:lnTo>
                  <a:pt x="1825811" y="205347"/>
                </a:lnTo>
                <a:lnTo>
                  <a:pt x="1828800" y="190500"/>
                </a:lnTo>
                <a:lnTo>
                  <a:pt x="1828800" y="38100"/>
                </a:lnTo>
                <a:lnTo>
                  <a:pt x="1825811" y="23252"/>
                </a:lnTo>
                <a:lnTo>
                  <a:pt x="1817655" y="11144"/>
                </a:lnTo>
                <a:lnTo>
                  <a:pt x="1805547" y="2988"/>
                </a:lnTo>
                <a:lnTo>
                  <a:pt x="1790700" y="0"/>
                </a:lnTo>
                <a:close/>
              </a:path>
            </a:pathLst>
          </a:custGeom>
          <a:solidFill>
            <a:srgbClr val="1D516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3075177" y="1868779"/>
            <a:ext cx="2044064" cy="34175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35609" marR="286385" indent="-3175">
              <a:lnSpc>
                <a:spcPct val="123500"/>
              </a:lnSpc>
              <a:spcBef>
                <a:spcPts val="95"/>
              </a:spcBef>
            </a:pP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App</a:t>
            </a:r>
            <a:r>
              <a:rPr sz="1400" spc="-9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optimization </a:t>
            </a:r>
            <a:r>
              <a:rPr sz="1400" spc="-37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Scaling</a:t>
            </a:r>
            <a:endParaRPr sz="1400">
              <a:latin typeface="Arial MT"/>
              <a:cs typeface="Arial MT"/>
            </a:endParaRPr>
          </a:p>
          <a:p>
            <a:pPr marL="435609">
              <a:lnSpc>
                <a:spcPct val="100000"/>
              </a:lnSpc>
              <a:spcBef>
                <a:spcPts val="375"/>
              </a:spcBef>
            </a:pP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High</a:t>
            </a:r>
            <a:r>
              <a:rPr sz="14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availability</a:t>
            </a:r>
            <a:endParaRPr sz="1400">
              <a:latin typeface="Arial MT"/>
              <a:cs typeface="Arial MT"/>
            </a:endParaRPr>
          </a:p>
          <a:p>
            <a:pPr marL="435609" marR="123825">
              <a:lnSpc>
                <a:spcPct val="124200"/>
              </a:lnSpc>
            </a:pP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Database</a:t>
            </a:r>
            <a:r>
              <a:rPr sz="1400" spc="-8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backups </a:t>
            </a:r>
            <a:r>
              <a:rPr sz="1400" spc="-37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DB s/w patches </a:t>
            </a:r>
            <a:r>
              <a:rPr sz="14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DB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s/w</a:t>
            </a:r>
            <a:r>
              <a:rPr sz="14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installs</a:t>
            </a:r>
            <a:endParaRPr sz="1400">
              <a:latin typeface="Arial MT"/>
              <a:cs typeface="Arial MT"/>
            </a:endParaRPr>
          </a:p>
          <a:p>
            <a:pPr marL="435609" marR="448945">
              <a:lnSpc>
                <a:spcPts val="2170"/>
              </a:lnSpc>
              <a:spcBef>
                <a:spcPts val="100"/>
              </a:spcBef>
            </a:pP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OS patches </a:t>
            </a:r>
            <a:r>
              <a:rPr sz="14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OS</a:t>
            </a:r>
            <a:r>
              <a:rPr sz="1400" spc="-8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installation</a:t>
            </a:r>
            <a:endParaRPr sz="1400">
              <a:latin typeface="Arial MT"/>
              <a:cs typeface="Arial MT"/>
            </a:endParaRPr>
          </a:p>
          <a:p>
            <a:pPr marL="435609">
              <a:lnSpc>
                <a:spcPct val="100000"/>
              </a:lnSpc>
              <a:spcBef>
                <a:spcPts val="445"/>
              </a:spcBef>
            </a:pP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Server</a:t>
            </a:r>
            <a:r>
              <a:rPr sz="14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maintenance</a:t>
            </a:r>
            <a:endParaRPr sz="1400">
              <a:latin typeface="Arial MT"/>
              <a:cs typeface="Arial MT"/>
            </a:endParaRPr>
          </a:p>
          <a:p>
            <a:pPr marL="435609" marR="154305">
              <a:lnSpc>
                <a:spcPct val="128899"/>
              </a:lnSpc>
              <a:spcBef>
                <a:spcPts val="160"/>
              </a:spcBef>
            </a:pP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Rack &amp; stack </a:t>
            </a:r>
            <a:r>
              <a:rPr sz="14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Power,</a:t>
            </a:r>
            <a:r>
              <a:rPr sz="14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HVAC,</a:t>
            </a:r>
            <a:r>
              <a:rPr sz="14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net</a:t>
            </a:r>
            <a:endParaRPr sz="14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3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1400" i="1" dirty="0">
                <a:solidFill>
                  <a:srgbClr val="FFFFFF"/>
                </a:solidFill>
                <a:latin typeface="Arial"/>
                <a:cs typeface="Arial"/>
              </a:rPr>
              <a:t>you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12" name="object 1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214635" y="5070347"/>
            <a:ext cx="1065236" cy="643127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0842" y="362204"/>
            <a:ext cx="71100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i="1" spc="-5" dirty="0">
                <a:solidFill>
                  <a:srgbClr val="FF0000"/>
                </a:solidFill>
                <a:latin typeface="Arial"/>
                <a:cs typeface="Arial"/>
              </a:rPr>
              <a:t>If you</a:t>
            </a:r>
            <a:r>
              <a:rPr sz="2800" b="0" i="1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800" b="0" i="1" spc="-5" dirty="0">
                <a:solidFill>
                  <a:srgbClr val="FF0000"/>
                </a:solidFill>
                <a:latin typeface="Arial"/>
                <a:cs typeface="Arial"/>
              </a:rPr>
              <a:t>host</a:t>
            </a:r>
            <a:r>
              <a:rPr sz="2800" b="0" i="1" spc="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800" b="0" i="1" spc="-5" dirty="0">
                <a:solidFill>
                  <a:srgbClr val="FF0000"/>
                </a:solidFill>
                <a:latin typeface="Arial"/>
                <a:cs typeface="Arial"/>
              </a:rPr>
              <a:t>your databases</a:t>
            </a:r>
            <a:r>
              <a:rPr sz="2800" b="0" i="1" spc="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800" b="0" i="1" spc="-5" dirty="0">
                <a:solidFill>
                  <a:srgbClr val="FF0000"/>
                </a:solidFill>
                <a:latin typeface="Arial"/>
                <a:cs typeface="Arial"/>
              </a:rPr>
              <a:t>in</a:t>
            </a:r>
            <a:r>
              <a:rPr sz="2800" b="0" i="1" spc="-10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800" b="0" i="1" spc="-5" dirty="0">
                <a:solidFill>
                  <a:srgbClr val="FF0000"/>
                </a:solidFill>
                <a:latin typeface="Arial"/>
                <a:cs typeface="Arial"/>
              </a:rPr>
              <a:t>Amazon</a:t>
            </a:r>
            <a:r>
              <a:rPr sz="2800" b="0" i="1" spc="1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800" b="0" i="1" spc="-5" dirty="0">
                <a:solidFill>
                  <a:srgbClr val="FF0000"/>
                </a:solidFill>
                <a:latin typeface="Arial"/>
                <a:cs typeface="Arial"/>
              </a:rPr>
              <a:t>EC2…</a:t>
            </a:r>
            <a:endParaRPr sz="28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847331" y="4654296"/>
            <a:ext cx="1828800" cy="228600"/>
          </a:xfrm>
          <a:custGeom>
            <a:avLst/>
            <a:gdLst/>
            <a:ahLst/>
            <a:cxnLst/>
            <a:rect l="l" t="t" r="r" b="b"/>
            <a:pathLst>
              <a:path w="1828800" h="228600">
                <a:moveTo>
                  <a:pt x="1790700" y="0"/>
                </a:moveTo>
                <a:lnTo>
                  <a:pt x="38100" y="0"/>
                </a:lnTo>
                <a:lnTo>
                  <a:pt x="23252" y="2988"/>
                </a:lnTo>
                <a:lnTo>
                  <a:pt x="11144" y="11144"/>
                </a:lnTo>
                <a:lnTo>
                  <a:pt x="2988" y="23252"/>
                </a:lnTo>
                <a:lnTo>
                  <a:pt x="0" y="38099"/>
                </a:lnTo>
                <a:lnTo>
                  <a:pt x="0" y="190499"/>
                </a:lnTo>
                <a:lnTo>
                  <a:pt x="2988" y="205347"/>
                </a:lnTo>
                <a:lnTo>
                  <a:pt x="11144" y="217455"/>
                </a:lnTo>
                <a:lnTo>
                  <a:pt x="23252" y="225611"/>
                </a:lnTo>
                <a:lnTo>
                  <a:pt x="38100" y="228599"/>
                </a:lnTo>
                <a:lnTo>
                  <a:pt x="1790700" y="228599"/>
                </a:lnTo>
                <a:lnTo>
                  <a:pt x="1805547" y="225611"/>
                </a:lnTo>
                <a:lnTo>
                  <a:pt x="1817655" y="217455"/>
                </a:lnTo>
                <a:lnTo>
                  <a:pt x="1825811" y="205347"/>
                </a:lnTo>
                <a:lnTo>
                  <a:pt x="1828800" y="190499"/>
                </a:lnTo>
                <a:lnTo>
                  <a:pt x="1828800" y="38099"/>
                </a:lnTo>
                <a:lnTo>
                  <a:pt x="1825811" y="23252"/>
                </a:lnTo>
                <a:lnTo>
                  <a:pt x="1817655" y="11144"/>
                </a:lnTo>
                <a:lnTo>
                  <a:pt x="1805547" y="2988"/>
                </a:lnTo>
                <a:lnTo>
                  <a:pt x="1790700" y="0"/>
                </a:lnTo>
                <a:close/>
              </a:path>
            </a:pathLst>
          </a:custGeom>
          <a:solidFill>
            <a:srgbClr val="FF99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847331" y="4375403"/>
            <a:ext cx="1828800" cy="228600"/>
          </a:xfrm>
          <a:custGeom>
            <a:avLst/>
            <a:gdLst/>
            <a:ahLst/>
            <a:cxnLst/>
            <a:rect l="l" t="t" r="r" b="b"/>
            <a:pathLst>
              <a:path w="1828800" h="228600">
                <a:moveTo>
                  <a:pt x="1790700" y="0"/>
                </a:moveTo>
                <a:lnTo>
                  <a:pt x="38100" y="0"/>
                </a:lnTo>
                <a:lnTo>
                  <a:pt x="23252" y="2988"/>
                </a:lnTo>
                <a:lnTo>
                  <a:pt x="11144" y="11144"/>
                </a:lnTo>
                <a:lnTo>
                  <a:pt x="2988" y="23252"/>
                </a:lnTo>
                <a:lnTo>
                  <a:pt x="0" y="38100"/>
                </a:lnTo>
                <a:lnTo>
                  <a:pt x="0" y="190500"/>
                </a:lnTo>
                <a:lnTo>
                  <a:pt x="2988" y="205347"/>
                </a:lnTo>
                <a:lnTo>
                  <a:pt x="11144" y="217455"/>
                </a:lnTo>
                <a:lnTo>
                  <a:pt x="23252" y="225611"/>
                </a:lnTo>
                <a:lnTo>
                  <a:pt x="38100" y="228600"/>
                </a:lnTo>
                <a:lnTo>
                  <a:pt x="1790700" y="228600"/>
                </a:lnTo>
                <a:lnTo>
                  <a:pt x="1805547" y="225611"/>
                </a:lnTo>
                <a:lnTo>
                  <a:pt x="1817655" y="217455"/>
                </a:lnTo>
                <a:lnTo>
                  <a:pt x="1825811" y="205347"/>
                </a:lnTo>
                <a:lnTo>
                  <a:pt x="1828800" y="190500"/>
                </a:lnTo>
                <a:lnTo>
                  <a:pt x="1828800" y="38100"/>
                </a:lnTo>
                <a:lnTo>
                  <a:pt x="1825811" y="23252"/>
                </a:lnTo>
                <a:lnTo>
                  <a:pt x="1817655" y="11144"/>
                </a:lnTo>
                <a:lnTo>
                  <a:pt x="1805547" y="2988"/>
                </a:lnTo>
                <a:lnTo>
                  <a:pt x="1790700" y="0"/>
                </a:lnTo>
                <a:close/>
              </a:path>
            </a:pathLst>
          </a:custGeom>
          <a:solidFill>
            <a:srgbClr val="FF99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847331" y="4081271"/>
            <a:ext cx="1828800" cy="228600"/>
          </a:xfrm>
          <a:custGeom>
            <a:avLst/>
            <a:gdLst/>
            <a:ahLst/>
            <a:cxnLst/>
            <a:rect l="l" t="t" r="r" b="b"/>
            <a:pathLst>
              <a:path w="1828800" h="228600">
                <a:moveTo>
                  <a:pt x="1790700" y="0"/>
                </a:moveTo>
                <a:lnTo>
                  <a:pt x="38100" y="0"/>
                </a:lnTo>
                <a:lnTo>
                  <a:pt x="23252" y="2988"/>
                </a:lnTo>
                <a:lnTo>
                  <a:pt x="11144" y="11144"/>
                </a:lnTo>
                <a:lnTo>
                  <a:pt x="2988" y="23252"/>
                </a:lnTo>
                <a:lnTo>
                  <a:pt x="0" y="38100"/>
                </a:lnTo>
                <a:lnTo>
                  <a:pt x="0" y="190500"/>
                </a:lnTo>
                <a:lnTo>
                  <a:pt x="2988" y="205347"/>
                </a:lnTo>
                <a:lnTo>
                  <a:pt x="11144" y="217455"/>
                </a:lnTo>
                <a:lnTo>
                  <a:pt x="23252" y="225611"/>
                </a:lnTo>
                <a:lnTo>
                  <a:pt x="38100" y="228600"/>
                </a:lnTo>
                <a:lnTo>
                  <a:pt x="1790700" y="228600"/>
                </a:lnTo>
                <a:lnTo>
                  <a:pt x="1805547" y="225611"/>
                </a:lnTo>
                <a:lnTo>
                  <a:pt x="1817655" y="217455"/>
                </a:lnTo>
                <a:lnTo>
                  <a:pt x="1825811" y="205347"/>
                </a:lnTo>
                <a:lnTo>
                  <a:pt x="1828800" y="190500"/>
                </a:lnTo>
                <a:lnTo>
                  <a:pt x="1828800" y="38100"/>
                </a:lnTo>
                <a:lnTo>
                  <a:pt x="1825811" y="23252"/>
                </a:lnTo>
                <a:lnTo>
                  <a:pt x="1817655" y="11144"/>
                </a:lnTo>
                <a:lnTo>
                  <a:pt x="1805547" y="2988"/>
                </a:lnTo>
                <a:lnTo>
                  <a:pt x="1790700" y="0"/>
                </a:lnTo>
                <a:close/>
              </a:path>
            </a:pathLst>
          </a:custGeom>
          <a:solidFill>
            <a:srgbClr val="FF99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847331" y="3793235"/>
            <a:ext cx="1828800" cy="228600"/>
          </a:xfrm>
          <a:custGeom>
            <a:avLst/>
            <a:gdLst/>
            <a:ahLst/>
            <a:cxnLst/>
            <a:rect l="l" t="t" r="r" b="b"/>
            <a:pathLst>
              <a:path w="1828800" h="228600">
                <a:moveTo>
                  <a:pt x="1790700" y="0"/>
                </a:moveTo>
                <a:lnTo>
                  <a:pt x="38100" y="0"/>
                </a:lnTo>
                <a:lnTo>
                  <a:pt x="23252" y="2988"/>
                </a:lnTo>
                <a:lnTo>
                  <a:pt x="11144" y="11144"/>
                </a:lnTo>
                <a:lnTo>
                  <a:pt x="2988" y="23252"/>
                </a:lnTo>
                <a:lnTo>
                  <a:pt x="0" y="38100"/>
                </a:lnTo>
                <a:lnTo>
                  <a:pt x="0" y="190500"/>
                </a:lnTo>
                <a:lnTo>
                  <a:pt x="2988" y="205347"/>
                </a:lnTo>
                <a:lnTo>
                  <a:pt x="11144" y="217455"/>
                </a:lnTo>
                <a:lnTo>
                  <a:pt x="23252" y="225611"/>
                </a:lnTo>
                <a:lnTo>
                  <a:pt x="38100" y="228600"/>
                </a:lnTo>
                <a:lnTo>
                  <a:pt x="1790700" y="228600"/>
                </a:lnTo>
                <a:lnTo>
                  <a:pt x="1805547" y="225611"/>
                </a:lnTo>
                <a:lnTo>
                  <a:pt x="1817655" y="217455"/>
                </a:lnTo>
                <a:lnTo>
                  <a:pt x="1825811" y="205347"/>
                </a:lnTo>
                <a:lnTo>
                  <a:pt x="1828800" y="190500"/>
                </a:lnTo>
                <a:lnTo>
                  <a:pt x="1828800" y="38100"/>
                </a:lnTo>
                <a:lnTo>
                  <a:pt x="1825811" y="23252"/>
                </a:lnTo>
                <a:lnTo>
                  <a:pt x="1817655" y="11144"/>
                </a:lnTo>
                <a:lnTo>
                  <a:pt x="1805547" y="2988"/>
                </a:lnTo>
                <a:lnTo>
                  <a:pt x="1790700" y="0"/>
                </a:lnTo>
                <a:close/>
              </a:path>
            </a:pathLst>
          </a:custGeom>
          <a:solidFill>
            <a:srgbClr val="FF99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6937629" y="3707536"/>
            <a:ext cx="1616710" cy="11766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34700"/>
              </a:lnSpc>
              <a:spcBef>
                <a:spcPts val="105"/>
              </a:spcBef>
            </a:pP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OS installation </a:t>
            </a:r>
            <a:r>
              <a:rPr sz="14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Server</a:t>
            </a:r>
            <a:r>
              <a:rPr sz="1400" spc="-8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maintenance </a:t>
            </a:r>
            <a:r>
              <a:rPr sz="1400" spc="-37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Rack</a:t>
            </a:r>
            <a:r>
              <a:rPr sz="1400" spc="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&amp;</a:t>
            </a:r>
            <a:r>
              <a:rPr sz="1400" spc="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stack </a:t>
            </a:r>
            <a:r>
              <a:rPr sz="14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Power,</a:t>
            </a:r>
            <a:r>
              <a:rPr sz="1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HVAC,</a:t>
            </a:r>
            <a:r>
              <a:rPr sz="14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net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421379" y="4639055"/>
            <a:ext cx="1828800" cy="228600"/>
          </a:xfrm>
          <a:custGeom>
            <a:avLst/>
            <a:gdLst/>
            <a:ahLst/>
            <a:cxnLst/>
            <a:rect l="l" t="t" r="r" b="b"/>
            <a:pathLst>
              <a:path w="1828800" h="228600">
                <a:moveTo>
                  <a:pt x="1790700" y="0"/>
                </a:moveTo>
                <a:lnTo>
                  <a:pt x="38100" y="0"/>
                </a:lnTo>
                <a:lnTo>
                  <a:pt x="23252" y="2988"/>
                </a:lnTo>
                <a:lnTo>
                  <a:pt x="11144" y="11144"/>
                </a:lnTo>
                <a:lnTo>
                  <a:pt x="2988" y="23252"/>
                </a:lnTo>
                <a:lnTo>
                  <a:pt x="0" y="38100"/>
                </a:lnTo>
                <a:lnTo>
                  <a:pt x="0" y="190500"/>
                </a:lnTo>
                <a:lnTo>
                  <a:pt x="2988" y="205347"/>
                </a:lnTo>
                <a:lnTo>
                  <a:pt x="11144" y="217455"/>
                </a:lnTo>
                <a:lnTo>
                  <a:pt x="23252" y="225611"/>
                </a:lnTo>
                <a:lnTo>
                  <a:pt x="38100" y="228600"/>
                </a:lnTo>
                <a:lnTo>
                  <a:pt x="1790700" y="228600"/>
                </a:lnTo>
                <a:lnTo>
                  <a:pt x="1805547" y="225611"/>
                </a:lnTo>
                <a:lnTo>
                  <a:pt x="1817655" y="217455"/>
                </a:lnTo>
                <a:lnTo>
                  <a:pt x="1825811" y="205347"/>
                </a:lnTo>
                <a:lnTo>
                  <a:pt x="1828800" y="190500"/>
                </a:lnTo>
                <a:lnTo>
                  <a:pt x="1828800" y="38100"/>
                </a:lnTo>
                <a:lnTo>
                  <a:pt x="1825811" y="23252"/>
                </a:lnTo>
                <a:lnTo>
                  <a:pt x="1817655" y="11144"/>
                </a:lnTo>
                <a:lnTo>
                  <a:pt x="1805547" y="2988"/>
                </a:lnTo>
                <a:lnTo>
                  <a:pt x="1790700" y="0"/>
                </a:lnTo>
                <a:close/>
              </a:path>
            </a:pathLst>
          </a:custGeom>
          <a:solidFill>
            <a:srgbClr val="1D516C">
              <a:alpha val="1490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421379" y="4364735"/>
            <a:ext cx="1828800" cy="228600"/>
          </a:xfrm>
          <a:custGeom>
            <a:avLst/>
            <a:gdLst/>
            <a:ahLst/>
            <a:cxnLst/>
            <a:rect l="l" t="t" r="r" b="b"/>
            <a:pathLst>
              <a:path w="1828800" h="228600">
                <a:moveTo>
                  <a:pt x="1790700" y="0"/>
                </a:moveTo>
                <a:lnTo>
                  <a:pt x="38100" y="0"/>
                </a:lnTo>
                <a:lnTo>
                  <a:pt x="23252" y="2988"/>
                </a:lnTo>
                <a:lnTo>
                  <a:pt x="11144" y="11144"/>
                </a:lnTo>
                <a:lnTo>
                  <a:pt x="2988" y="23252"/>
                </a:lnTo>
                <a:lnTo>
                  <a:pt x="0" y="38100"/>
                </a:lnTo>
                <a:lnTo>
                  <a:pt x="0" y="190500"/>
                </a:lnTo>
                <a:lnTo>
                  <a:pt x="2988" y="205347"/>
                </a:lnTo>
                <a:lnTo>
                  <a:pt x="11144" y="217455"/>
                </a:lnTo>
                <a:lnTo>
                  <a:pt x="23252" y="225611"/>
                </a:lnTo>
                <a:lnTo>
                  <a:pt x="38100" y="228600"/>
                </a:lnTo>
                <a:lnTo>
                  <a:pt x="1790700" y="228600"/>
                </a:lnTo>
                <a:lnTo>
                  <a:pt x="1805547" y="225611"/>
                </a:lnTo>
                <a:lnTo>
                  <a:pt x="1817655" y="217455"/>
                </a:lnTo>
                <a:lnTo>
                  <a:pt x="1825811" y="205347"/>
                </a:lnTo>
                <a:lnTo>
                  <a:pt x="1828800" y="190500"/>
                </a:lnTo>
                <a:lnTo>
                  <a:pt x="1828800" y="38100"/>
                </a:lnTo>
                <a:lnTo>
                  <a:pt x="1825811" y="23252"/>
                </a:lnTo>
                <a:lnTo>
                  <a:pt x="1817655" y="11144"/>
                </a:lnTo>
                <a:lnTo>
                  <a:pt x="1805547" y="2988"/>
                </a:lnTo>
                <a:lnTo>
                  <a:pt x="1790700" y="0"/>
                </a:lnTo>
                <a:close/>
              </a:path>
            </a:pathLst>
          </a:custGeom>
          <a:solidFill>
            <a:srgbClr val="1D516C">
              <a:alpha val="1490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421379" y="4069079"/>
            <a:ext cx="1828800" cy="228600"/>
          </a:xfrm>
          <a:custGeom>
            <a:avLst/>
            <a:gdLst/>
            <a:ahLst/>
            <a:cxnLst/>
            <a:rect l="l" t="t" r="r" b="b"/>
            <a:pathLst>
              <a:path w="1828800" h="228600">
                <a:moveTo>
                  <a:pt x="1790700" y="0"/>
                </a:moveTo>
                <a:lnTo>
                  <a:pt x="38100" y="0"/>
                </a:lnTo>
                <a:lnTo>
                  <a:pt x="23252" y="2988"/>
                </a:lnTo>
                <a:lnTo>
                  <a:pt x="11144" y="11144"/>
                </a:lnTo>
                <a:lnTo>
                  <a:pt x="2988" y="23252"/>
                </a:lnTo>
                <a:lnTo>
                  <a:pt x="0" y="38100"/>
                </a:lnTo>
                <a:lnTo>
                  <a:pt x="0" y="190500"/>
                </a:lnTo>
                <a:lnTo>
                  <a:pt x="2988" y="205347"/>
                </a:lnTo>
                <a:lnTo>
                  <a:pt x="11144" y="217455"/>
                </a:lnTo>
                <a:lnTo>
                  <a:pt x="23252" y="225611"/>
                </a:lnTo>
                <a:lnTo>
                  <a:pt x="38100" y="228600"/>
                </a:lnTo>
                <a:lnTo>
                  <a:pt x="1790700" y="228600"/>
                </a:lnTo>
                <a:lnTo>
                  <a:pt x="1805547" y="225611"/>
                </a:lnTo>
                <a:lnTo>
                  <a:pt x="1817655" y="217455"/>
                </a:lnTo>
                <a:lnTo>
                  <a:pt x="1825811" y="205347"/>
                </a:lnTo>
                <a:lnTo>
                  <a:pt x="1828800" y="190500"/>
                </a:lnTo>
                <a:lnTo>
                  <a:pt x="1828800" y="38100"/>
                </a:lnTo>
                <a:lnTo>
                  <a:pt x="1825811" y="23252"/>
                </a:lnTo>
                <a:lnTo>
                  <a:pt x="1817655" y="11144"/>
                </a:lnTo>
                <a:lnTo>
                  <a:pt x="1805547" y="2988"/>
                </a:lnTo>
                <a:lnTo>
                  <a:pt x="1790700" y="0"/>
                </a:lnTo>
                <a:close/>
              </a:path>
            </a:pathLst>
          </a:custGeom>
          <a:solidFill>
            <a:srgbClr val="1D516C">
              <a:alpha val="1490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418332" y="1915667"/>
            <a:ext cx="1831975" cy="1816735"/>
          </a:xfrm>
          <a:custGeom>
            <a:avLst/>
            <a:gdLst/>
            <a:ahLst/>
            <a:cxnLst/>
            <a:rect l="l" t="t" r="r" b="b"/>
            <a:pathLst>
              <a:path w="1831975" h="1816735">
                <a:moveTo>
                  <a:pt x="1828800" y="38100"/>
                </a:moveTo>
                <a:lnTo>
                  <a:pt x="1825802" y="23253"/>
                </a:lnTo>
                <a:lnTo>
                  <a:pt x="1817649" y="11150"/>
                </a:lnTo>
                <a:lnTo>
                  <a:pt x="1805546" y="2997"/>
                </a:lnTo>
                <a:lnTo>
                  <a:pt x="1790700" y="0"/>
                </a:lnTo>
                <a:lnTo>
                  <a:pt x="38100" y="0"/>
                </a:lnTo>
                <a:lnTo>
                  <a:pt x="23241" y="2997"/>
                </a:lnTo>
                <a:lnTo>
                  <a:pt x="11137" y="11150"/>
                </a:lnTo>
                <a:lnTo>
                  <a:pt x="2984" y="23253"/>
                </a:lnTo>
                <a:lnTo>
                  <a:pt x="0" y="38100"/>
                </a:lnTo>
                <a:lnTo>
                  <a:pt x="0" y="190500"/>
                </a:lnTo>
                <a:lnTo>
                  <a:pt x="2984" y="205359"/>
                </a:lnTo>
                <a:lnTo>
                  <a:pt x="11137" y="217462"/>
                </a:lnTo>
                <a:lnTo>
                  <a:pt x="23241" y="225615"/>
                </a:lnTo>
                <a:lnTo>
                  <a:pt x="38100" y="228600"/>
                </a:lnTo>
                <a:lnTo>
                  <a:pt x="1790700" y="228600"/>
                </a:lnTo>
                <a:lnTo>
                  <a:pt x="1805546" y="225615"/>
                </a:lnTo>
                <a:lnTo>
                  <a:pt x="1817649" y="217462"/>
                </a:lnTo>
                <a:lnTo>
                  <a:pt x="1825802" y="205359"/>
                </a:lnTo>
                <a:lnTo>
                  <a:pt x="1828800" y="190500"/>
                </a:lnTo>
                <a:lnTo>
                  <a:pt x="1828800" y="38100"/>
                </a:lnTo>
                <a:close/>
              </a:path>
              <a:path w="1831975" h="1816735">
                <a:moveTo>
                  <a:pt x="1831848" y="1626108"/>
                </a:moveTo>
                <a:lnTo>
                  <a:pt x="1828850" y="1611261"/>
                </a:lnTo>
                <a:lnTo>
                  <a:pt x="1820697" y="1599158"/>
                </a:lnTo>
                <a:lnTo>
                  <a:pt x="1808594" y="1591005"/>
                </a:lnTo>
                <a:lnTo>
                  <a:pt x="1793748" y="1588008"/>
                </a:lnTo>
                <a:lnTo>
                  <a:pt x="41148" y="1588008"/>
                </a:lnTo>
                <a:lnTo>
                  <a:pt x="26289" y="1591005"/>
                </a:lnTo>
                <a:lnTo>
                  <a:pt x="14185" y="1599158"/>
                </a:lnTo>
                <a:lnTo>
                  <a:pt x="6032" y="1611261"/>
                </a:lnTo>
                <a:lnTo>
                  <a:pt x="3048" y="1626108"/>
                </a:lnTo>
                <a:lnTo>
                  <a:pt x="3048" y="1778508"/>
                </a:lnTo>
                <a:lnTo>
                  <a:pt x="6032" y="1793367"/>
                </a:lnTo>
                <a:lnTo>
                  <a:pt x="14185" y="1805470"/>
                </a:lnTo>
                <a:lnTo>
                  <a:pt x="26289" y="1813623"/>
                </a:lnTo>
                <a:lnTo>
                  <a:pt x="41148" y="1816608"/>
                </a:lnTo>
                <a:lnTo>
                  <a:pt x="1793748" y="1816608"/>
                </a:lnTo>
                <a:lnTo>
                  <a:pt x="1808594" y="1813623"/>
                </a:lnTo>
                <a:lnTo>
                  <a:pt x="1820697" y="1805470"/>
                </a:lnTo>
                <a:lnTo>
                  <a:pt x="1828850" y="1793367"/>
                </a:lnTo>
                <a:lnTo>
                  <a:pt x="1831848" y="1778508"/>
                </a:lnTo>
                <a:lnTo>
                  <a:pt x="1831848" y="1626108"/>
                </a:lnTo>
                <a:close/>
              </a:path>
              <a:path w="1831975" h="1816735">
                <a:moveTo>
                  <a:pt x="1831848" y="1357884"/>
                </a:moveTo>
                <a:lnTo>
                  <a:pt x="1828850" y="1343037"/>
                </a:lnTo>
                <a:lnTo>
                  <a:pt x="1820697" y="1330934"/>
                </a:lnTo>
                <a:lnTo>
                  <a:pt x="1808594" y="1322781"/>
                </a:lnTo>
                <a:lnTo>
                  <a:pt x="1793748" y="1319784"/>
                </a:lnTo>
                <a:lnTo>
                  <a:pt x="41148" y="1319784"/>
                </a:lnTo>
                <a:lnTo>
                  <a:pt x="26289" y="1322781"/>
                </a:lnTo>
                <a:lnTo>
                  <a:pt x="14185" y="1330934"/>
                </a:lnTo>
                <a:lnTo>
                  <a:pt x="6032" y="1343037"/>
                </a:lnTo>
                <a:lnTo>
                  <a:pt x="3048" y="1357884"/>
                </a:lnTo>
                <a:lnTo>
                  <a:pt x="3048" y="1510284"/>
                </a:lnTo>
                <a:lnTo>
                  <a:pt x="6032" y="1525143"/>
                </a:lnTo>
                <a:lnTo>
                  <a:pt x="14185" y="1537246"/>
                </a:lnTo>
                <a:lnTo>
                  <a:pt x="26289" y="1545399"/>
                </a:lnTo>
                <a:lnTo>
                  <a:pt x="41148" y="1548384"/>
                </a:lnTo>
                <a:lnTo>
                  <a:pt x="1793748" y="1548384"/>
                </a:lnTo>
                <a:lnTo>
                  <a:pt x="1808594" y="1545399"/>
                </a:lnTo>
                <a:lnTo>
                  <a:pt x="1820697" y="1537246"/>
                </a:lnTo>
                <a:lnTo>
                  <a:pt x="1828850" y="1525143"/>
                </a:lnTo>
                <a:lnTo>
                  <a:pt x="1831848" y="1510284"/>
                </a:lnTo>
                <a:lnTo>
                  <a:pt x="1831848" y="1357884"/>
                </a:lnTo>
                <a:close/>
              </a:path>
              <a:path w="1831975" h="1816735">
                <a:moveTo>
                  <a:pt x="1831848" y="1091184"/>
                </a:moveTo>
                <a:lnTo>
                  <a:pt x="1828850" y="1076337"/>
                </a:lnTo>
                <a:lnTo>
                  <a:pt x="1820697" y="1064234"/>
                </a:lnTo>
                <a:lnTo>
                  <a:pt x="1808594" y="1056081"/>
                </a:lnTo>
                <a:lnTo>
                  <a:pt x="1793748" y="1053084"/>
                </a:lnTo>
                <a:lnTo>
                  <a:pt x="41148" y="1053084"/>
                </a:lnTo>
                <a:lnTo>
                  <a:pt x="26289" y="1056081"/>
                </a:lnTo>
                <a:lnTo>
                  <a:pt x="14185" y="1064234"/>
                </a:lnTo>
                <a:lnTo>
                  <a:pt x="6032" y="1076337"/>
                </a:lnTo>
                <a:lnTo>
                  <a:pt x="3048" y="1091184"/>
                </a:lnTo>
                <a:lnTo>
                  <a:pt x="3048" y="1243584"/>
                </a:lnTo>
                <a:lnTo>
                  <a:pt x="6032" y="1258443"/>
                </a:lnTo>
                <a:lnTo>
                  <a:pt x="14185" y="1270546"/>
                </a:lnTo>
                <a:lnTo>
                  <a:pt x="26289" y="1278699"/>
                </a:lnTo>
                <a:lnTo>
                  <a:pt x="41148" y="1281684"/>
                </a:lnTo>
                <a:lnTo>
                  <a:pt x="1793748" y="1281684"/>
                </a:lnTo>
                <a:lnTo>
                  <a:pt x="1808594" y="1278699"/>
                </a:lnTo>
                <a:lnTo>
                  <a:pt x="1820697" y="1270546"/>
                </a:lnTo>
                <a:lnTo>
                  <a:pt x="1828850" y="1258443"/>
                </a:lnTo>
                <a:lnTo>
                  <a:pt x="1831848" y="1243584"/>
                </a:lnTo>
                <a:lnTo>
                  <a:pt x="1831848" y="1091184"/>
                </a:lnTo>
                <a:close/>
              </a:path>
              <a:path w="1831975" h="1816735">
                <a:moveTo>
                  <a:pt x="1831848" y="827532"/>
                </a:moveTo>
                <a:lnTo>
                  <a:pt x="1828850" y="812685"/>
                </a:lnTo>
                <a:lnTo>
                  <a:pt x="1820697" y="800582"/>
                </a:lnTo>
                <a:lnTo>
                  <a:pt x="1808594" y="792429"/>
                </a:lnTo>
                <a:lnTo>
                  <a:pt x="1793748" y="789432"/>
                </a:lnTo>
                <a:lnTo>
                  <a:pt x="41148" y="789432"/>
                </a:lnTo>
                <a:lnTo>
                  <a:pt x="26289" y="792429"/>
                </a:lnTo>
                <a:lnTo>
                  <a:pt x="14185" y="800582"/>
                </a:lnTo>
                <a:lnTo>
                  <a:pt x="6032" y="812685"/>
                </a:lnTo>
                <a:lnTo>
                  <a:pt x="3048" y="827532"/>
                </a:lnTo>
                <a:lnTo>
                  <a:pt x="3048" y="979932"/>
                </a:lnTo>
                <a:lnTo>
                  <a:pt x="6032" y="994791"/>
                </a:lnTo>
                <a:lnTo>
                  <a:pt x="14185" y="1006894"/>
                </a:lnTo>
                <a:lnTo>
                  <a:pt x="26289" y="1015047"/>
                </a:lnTo>
                <a:lnTo>
                  <a:pt x="41148" y="1018032"/>
                </a:lnTo>
                <a:lnTo>
                  <a:pt x="1793748" y="1018032"/>
                </a:lnTo>
                <a:lnTo>
                  <a:pt x="1808594" y="1015047"/>
                </a:lnTo>
                <a:lnTo>
                  <a:pt x="1820697" y="1006894"/>
                </a:lnTo>
                <a:lnTo>
                  <a:pt x="1828850" y="994791"/>
                </a:lnTo>
                <a:lnTo>
                  <a:pt x="1831848" y="979932"/>
                </a:lnTo>
                <a:lnTo>
                  <a:pt x="1831848" y="827532"/>
                </a:lnTo>
                <a:close/>
              </a:path>
              <a:path w="1831975" h="1816735">
                <a:moveTo>
                  <a:pt x="1831848" y="562356"/>
                </a:moveTo>
                <a:lnTo>
                  <a:pt x="1828850" y="547509"/>
                </a:lnTo>
                <a:lnTo>
                  <a:pt x="1820697" y="535406"/>
                </a:lnTo>
                <a:lnTo>
                  <a:pt x="1808594" y="527253"/>
                </a:lnTo>
                <a:lnTo>
                  <a:pt x="1793748" y="524256"/>
                </a:lnTo>
                <a:lnTo>
                  <a:pt x="41148" y="524256"/>
                </a:lnTo>
                <a:lnTo>
                  <a:pt x="26289" y="527253"/>
                </a:lnTo>
                <a:lnTo>
                  <a:pt x="14185" y="535406"/>
                </a:lnTo>
                <a:lnTo>
                  <a:pt x="6032" y="547509"/>
                </a:lnTo>
                <a:lnTo>
                  <a:pt x="3048" y="562356"/>
                </a:lnTo>
                <a:lnTo>
                  <a:pt x="3048" y="714756"/>
                </a:lnTo>
                <a:lnTo>
                  <a:pt x="6032" y="729615"/>
                </a:lnTo>
                <a:lnTo>
                  <a:pt x="14185" y="741718"/>
                </a:lnTo>
                <a:lnTo>
                  <a:pt x="26289" y="749871"/>
                </a:lnTo>
                <a:lnTo>
                  <a:pt x="41148" y="752856"/>
                </a:lnTo>
                <a:lnTo>
                  <a:pt x="1793748" y="752856"/>
                </a:lnTo>
                <a:lnTo>
                  <a:pt x="1808594" y="749871"/>
                </a:lnTo>
                <a:lnTo>
                  <a:pt x="1820697" y="741718"/>
                </a:lnTo>
                <a:lnTo>
                  <a:pt x="1828850" y="729615"/>
                </a:lnTo>
                <a:lnTo>
                  <a:pt x="1831848" y="714756"/>
                </a:lnTo>
                <a:lnTo>
                  <a:pt x="1831848" y="562356"/>
                </a:lnTo>
                <a:close/>
              </a:path>
              <a:path w="1831975" h="1816735">
                <a:moveTo>
                  <a:pt x="1831848" y="301752"/>
                </a:moveTo>
                <a:lnTo>
                  <a:pt x="1828850" y="286905"/>
                </a:lnTo>
                <a:lnTo>
                  <a:pt x="1820697" y="274802"/>
                </a:lnTo>
                <a:lnTo>
                  <a:pt x="1808594" y="266649"/>
                </a:lnTo>
                <a:lnTo>
                  <a:pt x="1793748" y="263652"/>
                </a:lnTo>
                <a:lnTo>
                  <a:pt x="41148" y="263652"/>
                </a:lnTo>
                <a:lnTo>
                  <a:pt x="26289" y="266649"/>
                </a:lnTo>
                <a:lnTo>
                  <a:pt x="14185" y="274802"/>
                </a:lnTo>
                <a:lnTo>
                  <a:pt x="6032" y="286905"/>
                </a:lnTo>
                <a:lnTo>
                  <a:pt x="3048" y="301752"/>
                </a:lnTo>
                <a:lnTo>
                  <a:pt x="3048" y="454152"/>
                </a:lnTo>
                <a:lnTo>
                  <a:pt x="6032" y="469011"/>
                </a:lnTo>
                <a:lnTo>
                  <a:pt x="14185" y="481114"/>
                </a:lnTo>
                <a:lnTo>
                  <a:pt x="26289" y="489267"/>
                </a:lnTo>
                <a:lnTo>
                  <a:pt x="41148" y="492252"/>
                </a:lnTo>
                <a:lnTo>
                  <a:pt x="1793748" y="492252"/>
                </a:lnTo>
                <a:lnTo>
                  <a:pt x="1808594" y="489267"/>
                </a:lnTo>
                <a:lnTo>
                  <a:pt x="1820697" y="481114"/>
                </a:lnTo>
                <a:lnTo>
                  <a:pt x="1828850" y="469011"/>
                </a:lnTo>
                <a:lnTo>
                  <a:pt x="1831848" y="454152"/>
                </a:lnTo>
                <a:lnTo>
                  <a:pt x="1831848" y="301752"/>
                </a:lnTo>
                <a:close/>
              </a:path>
            </a:pathLst>
          </a:custGeom>
          <a:solidFill>
            <a:srgbClr val="1D516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421379" y="3779520"/>
            <a:ext cx="1828800" cy="228600"/>
          </a:xfrm>
          <a:custGeom>
            <a:avLst/>
            <a:gdLst/>
            <a:ahLst/>
            <a:cxnLst/>
            <a:rect l="l" t="t" r="r" b="b"/>
            <a:pathLst>
              <a:path w="1828800" h="228600">
                <a:moveTo>
                  <a:pt x="1790700" y="0"/>
                </a:moveTo>
                <a:lnTo>
                  <a:pt x="38100" y="0"/>
                </a:lnTo>
                <a:lnTo>
                  <a:pt x="23252" y="2988"/>
                </a:lnTo>
                <a:lnTo>
                  <a:pt x="11144" y="11144"/>
                </a:lnTo>
                <a:lnTo>
                  <a:pt x="2988" y="23252"/>
                </a:lnTo>
                <a:lnTo>
                  <a:pt x="0" y="38099"/>
                </a:lnTo>
                <a:lnTo>
                  <a:pt x="0" y="190499"/>
                </a:lnTo>
                <a:lnTo>
                  <a:pt x="2988" y="205347"/>
                </a:lnTo>
                <a:lnTo>
                  <a:pt x="11144" y="217455"/>
                </a:lnTo>
                <a:lnTo>
                  <a:pt x="23252" y="225611"/>
                </a:lnTo>
                <a:lnTo>
                  <a:pt x="38100" y="228599"/>
                </a:lnTo>
                <a:lnTo>
                  <a:pt x="1790700" y="228599"/>
                </a:lnTo>
                <a:lnTo>
                  <a:pt x="1805547" y="225611"/>
                </a:lnTo>
                <a:lnTo>
                  <a:pt x="1817655" y="217455"/>
                </a:lnTo>
                <a:lnTo>
                  <a:pt x="1825811" y="205347"/>
                </a:lnTo>
                <a:lnTo>
                  <a:pt x="1828800" y="190499"/>
                </a:lnTo>
                <a:lnTo>
                  <a:pt x="1828800" y="38099"/>
                </a:lnTo>
                <a:lnTo>
                  <a:pt x="1825811" y="23252"/>
                </a:lnTo>
                <a:lnTo>
                  <a:pt x="1817655" y="11144"/>
                </a:lnTo>
                <a:lnTo>
                  <a:pt x="1805547" y="2988"/>
                </a:lnTo>
                <a:lnTo>
                  <a:pt x="1790700" y="0"/>
                </a:lnTo>
                <a:close/>
              </a:path>
            </a:pathLst>
          </a:custGeom>
          <a:solidFill>
            <a:srgbClr val="1D516C">
              <a:alpha val="1490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3508375" y="1855698"/>
            <a:ext cx="1619885" cy="3012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5240" marR="282575" indent="-3175">
              <a:lnSpc>
                <a:spcPct val="123600"/>
              </a:lnSpc>
              <a:spcBef>
                <a:spcPts val="95"/>
              </a:spcBef>
            </a:pP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App</a:t>
            </a:r>
            <a:r>
              <a:rPr sz="1400" spc="-9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optimization </a:t>
            </a:r>
            <a:r>
              <a:rPr sz="1400" spc="-37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Scaling</a:t>
            </a:r>
            <a:endParaRPr sz="1400">
              <a:latin typeface="Arial MT"/>
              <a:cs typeface="Arial MT"/>
            </a:endParaRPr>
          </a:p>
          <a:p>
            <a:pPr marL="15240">
              <a:lnSpc>
                <a:spcPct val="100000"/>
              </a:lnSpc>
              <a:spcBef>
                <a:spcPts val="370"/>
              </a:spcBef>
            </a:pP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High</a:t>
            </a:r>
            <a:r>
              <a:rPr sz="14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availability</a:t>
            </a:r>
            <a:endParaRPr sz="1400">
              <a:latin typeface="Arial MT"/>
              <a:cs typeface="Arial MT"/>
            </a:endParaRPr>
          </a:p>
          <a:p>
            <a:pPr marL="15240" marR="123189">
              <a:lnSpc>
                <a:spcPct val="124300"/>
              </a:lnSpc>
            </a:pPr>
            <a:r>
              <a:rPr sz="1400" spc="-10" dirty="0">
                <a:solidFill>
                  <a:srgbClr val="FFFFFF"/>
                </a:solidFill>
                <a:latin typeface="Arial MT"/>
                <a:cs typeface="Arial MT"/>
              </a:rPr>
              <a:t>D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atabase</a:t>
            </a:r>
            <a:r>
              <a:rPr sz="14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backups  </a:t>
            </a: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DB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s/w patches </a:t>
            </a:r>
            <a:r>
              <a:rPr sz="14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DB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s/w</a:t>
            </a:r>
            <a:r>
              <a:rPr sz="14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installs</a:t>
            </a:r>
            <a:endParaRPr sz="1400">
              <a:latin typeface="Arial MT"/>
              <a:cs typeface="Arial MT"/>
            </a:endParaRPr>
          </a:p>
          <a:p>
            <a:pPr marL="15240" marR="447040">
              <a:lnSpc>
                <a:spcPts val="2180"/>
              </a:lnSpc>
              <a:spcBef>
                <a:spcPts val="90"/>
              </a:spcBef>
            </a:pP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OS patches </a:t>
            </a:r>
            <a:r>
              <a:rPr sz="14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OS</a:t>
            </a:r>
            <a:r>
              <a:rPr sz="14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installati</a:t>
            </a:r>
            <a:r>
              <a:rPr sz="1400" spc="-15" dirty="0">
                <a:solidFill>
                  <a:srgbClr val="FFFFFF"/>
                </a:solidFill>
                <a:latin typeface="Arial MT"/>
                <a:cs typeface="Arial MT"/>
              </a:rPr>
              <a:t>o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n</a:t>
            </a:r>
            <a:endParaRPr sz="1400">
              <a:latin typeface="Arial MT"/>
              <a:cs typeface="Arial MT"/>
            </a:endParaRPr>
          </a:p>
          <a:p>
            <a:pPr marL="15240">
              <a:lnSpc>
                <a:spcPct val="100000"/>
              </a:lnSpc>
              <a:spcBef>
                <a:spcPts val="434"/>
              </a:spcBef>
            </a:pP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Server</a:t>
            </a:r>
            <a:r>
              <a:rPr sz="1400" spc="-7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maintenance</a:t>
            </a:r>
            <a:endParaRPr sz="1400">
              <a:latin typeface="Arial MT"/>
              <a:cs typeface="Arial MT"/>
            </a:endParaRPr>
          </a:p>
          <a:p>
            <a:pPr marL="15240" marR="153035">
              <a:lnSpc>
                <a:spcPct val="128800"/>
              </a:lnSpc>
              <a:spcBef>
                <a:spcPts val="160"/>
              </a:spcBef>
            </a:pP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Rack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&amp; stack </a:t>
            </a:r>
            <a:r>
              <a:rPr sz="14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Power,</a:t>
            </a:r>
            <a:r>
              <a:rPr sz="14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HVAC,</a:t>
            </a:r>
            <a:r>
              <a:rPr sz="14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net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2999232" y="4715255"/>
            <a:ext cx="716280" cy="1066800"/>
            <a:chOff x="2999232" y="4715255"/>
            <a:chExt cx="716280" cy="1066800"/>
          </a:xfrm>
        </p:grpSpPr>
        <p:pic>
          <p:nvPicPr>
            <p:cNvPr id="15" name="object 1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25724" y="4715255"/>
              <a:ext cx="589788" cy="1066800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2999232" y="5058155"/>
              <a:ext cx="614680" cy="201295"/>
            </a:xfrm>
            <a:custGeom>
              <a:avLst/>
              <a:gdLst/>
              <a:ahLst/>
              <a:cxnLst/>
              <a:rect l="l" t="t" r="r" b="b"/>
              <a:pathLst>
                <a:path w="614679" h="201295">
                  <a:moveTo>
                    <a:pt x="580644" y="0"/>
                  </a:moveTo>
                  <a:lnTo>
                    <a:pt x="33528" y="0"/>
                  </a:lnTo>
                  <a:lnTo>
                    <a:pt x="20466" y="2631"/>
                  </a:lnTo>
                  <a:lnTo>
                    <a:pt x="9810" y="9810"/>
                  </a:lnTo>
                  <a:lnTo>
                    <a:pt x="2631" y="20466"/>
                  </a:lnTo>
                  <a:lnTo>
                    <a:pt x="0" y="33528"/>
                  </a:lnTo>
                  <a:lnTo>
                    <a:pt x="0" y="167640"/>
                  </a:lnTo>
                  <a:lnTo>
                    <a:pt x="2631" y="180701"/>
                  </a:lnTo>
                  <a:lnTo>
                    <a:pt x="9810" y="191357"/>
                  </a:lnTo>
                  <a:lnTo>
                    <a:pt x="20466" y="198536"/>
                  </a:lnTo>
                  <a:lnTo>
                    <a:pt x="33528" y="201168"/>
                  </a:lnTo>
                  <a:lnTo>
                    <a:pt x="580644" y="201168"/>
                  </a:lnTo>
                  <a:lnTo>
                    <a:pt x="593705" y="198536"/>
                  </a:lnTo>
                  <a:lnTo>
                    <a:pt x="604361" y="191357"/>
                  </a:lnTo>
                  <a:lnTo>
                    <a:pt x="611540" y="180701"/>
                  </a:lnTo>
                  <a:lnTo>
                    <a:pt x="614171" y="167640"/>
                  </a:lnTo>
                  <a:lnTo>
                    <a:pt x="614171" y="33528"/>
                  </a:lnTo>
                  <a:lnTo>
                    <a:pt x="611540" y="20466"/>
                  </a:lnTo>
                  <a:lnTo>
                    <a:pt x="604361" y="9810"/>
                  </a:lnTo>
                  <a:lnTo>
                    <a:pt x="593705" y="2631"/>
                  </a:lnTo>
                  <a:lnTo>
                    <a:pt x="580644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3087751" y="5034152"/>
            <a:ext cx="31369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i="1" dirty="0">
                <a:solidFill>
                  <a:srgbClr val="FFFFFF"/>
                </a:solidFill>
                <a:latin typeface="Arial"/>
                <a:cs typeface="Arial"/>
              </a:rPr>
              <a:t>you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18" name="object 1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228351" y="5058155"/>
            <a:ext cx="1065236" cy="64312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9D2A1DA-520C-4115-B998-9A62F21F68A5}"/>
              </a:ext>
            </a:extLst>
          </p:cNvPr>
          <p:cNvSpPr txBox="1"/>
          <p:nvPr/>
        </p:nvSpPr>
        <p:spPr>
          <a:xfrm>
            <a:off x="699911" y="688622"/>
            <a:ext cx="36914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Cloud Delivery Models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9C2952-0053-4890-B70E-B5FCB1F644EB}"/>
              </a:ext>
            </a:extLst>
          </p:cNvPr>
          <p:cNvSpPr txBox="1"/>
          <p:nvPr/>
        </p:nvSpPr>
        <p:spPr>
          <a:xfrm>
            <a:off x="699911" y="1201152"/>
            <a:ext cx="7382933" cy="16260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41300" indent="-229235">
              <a:lnSpc>
                <a:spcPts val="4245"/>
              </a:lnSpc>
              <a:buClr>
                <a:srgbClr val="E20512"/>
              </a:buClr>
              <a:buSzPct val="120000"/>
              <a:buFont typeface="Wingdings"/>
              <a:buChar char=""/>
              <a:tabLst>
                <a:tab pos="241935" algn="l"/>
              </a:tabLst>
            </a:pPr>
            <a:r>
              <a:rPr lang="en-US" sz="1800" spc="-35" dirty="0">
                <a:solidFill>
                  <a:srgbClr val="313131"/>
                </a:solidFill>
                <a:latin typeface="Arial MT"/>
                <a:cs typeface="Arial MT"/>
              </a:rPr>
              <a:t>Infrastructure as a Service (IaaS)</a:t>
            </a:r>
          </a:p>
          <a:p>
            <a:pPr marL="241300" indent="-229235">
              <a:lnSpc>
                <a:spcPts val="4245"/>
              </a:lnSpc>
              <a:buClr>
                <a:srgbClr val="E20512"/>
              </a:buClr>
              <a:buSzPct val="120000"/>
              <a:buFont typeface="Wingdings"/>
              <a:buChar char=""/>
              <a:tabLst>
                <a:tab pos="241935" algn="l"/>
              </a:tabLst>
            </a:pPr>
            <a:r>
              <a:rPr lang="en-US" sz="1800" dirty="0">
                <a:latin typeface="Arial MT"/>
                <a:cs typeface="Arial MT"/>
              </a:rPr>
              <a:t>Platform as a Service (PaaS)</a:t>
            </a:r>
          </a:p>
          <a:p>
            <a:pPr marL="241300" indent="-229235">
              <a:lnSpc>
                <a:spcPts val="4245"/>
              </a:lnSpc>
              <a:buClr>
                <a:srgbClr val="E20512"/>
              </a:buClr>
              <a:buSzPct val="120000"/>
              <a:buFont typeface="Wingdings"/>
              <a:buChar char=""/>
              <a:tabLst>
                <a:tab pos="241935" algn="l"/>
              </a:tabLst>
            </a:pPr>
            <a:r>
              <a:rPr lang="en-US" sz="1800" dirty="0">
                <a:latin typeface="Arial MT"/>
                <a:cs typeface="Arial MT"/>
              </a:rPr>
              <a:t>Software as a Service (SaaS)</a:t>
            </a:r>
          </a:p>
        </p:txBody>
      </p:sp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06422F24-92CB-4A8B-AC46-7FB6E2ED86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7943" y="1201152"/>
            <a:ext cx="5813778" cy="2882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78609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17042" y="317754"/>
            <a:ext cx="473583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i="1" spc="-5" dirty="0">
                <a:solidFill>
                  <a:srgbClr val="FF0000"/>
                </a:solidFill>
                <a:latin typeface="Arial"/>
                <a:cs typeface="Arial"/>
              </a:rPr>
              <a:t>If</a:t>
            </a:r>
            <a:r>
              <a:rPr sz="2800" b="0" i="1" spc="-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800" b="0" i="1" spc="-5" dirty="0">
                <a:solidFill>
                  <a:srgbClr val="FF0000"/>
                </a:solidFill>
                <a:latin typeface="Arial"/>
                <a:cs typeface="Arial"/>
              </a:rPr>
              <a:t>you</a:t>
            </a:r>
            <a:r>
              <a:rPr sz="2800" b="0" i="1" spc="-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800" b="0" i="1" spc="-5" dirty="0">
                <a:solidFill>
                  <a:srgbClr val="FF0000"/>
                </a:solidFill>
                <a:latin typeface="Arial"/>
                <a:cs typeface="Arial"/>
              </a:rPr>
              <a:t>choose</a:t>
            </a:r>
            <a:r>
              <a:rPr sz="2800" b="0" i="1" spc="-9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800" b="0" i="1" spc="-5" dirty="0">
                <a:solidFill>
                  <a:srgbClr val="FF0000"/>
                </a:solidFill>
                <a:latin typeface="Arial"/>
                <a:cs typeface="Arial"/>
              </a:rPr>
              <a:t>Amazon</a:t>
            </a:r>
            <a:r>
              <a:rPr sz="2800" b="0" i="1" spc="-1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800" b="0" i="1" spc="-10" dirty="0">
                <a:solidFill>
                  <a:srgbClr val="FF0000"/>
                </a:solidFill>
                <a:latin typeface="Arial"/>
                <a:cs typeface="Arial"/>
              </a:rPr>
              <a:t>RDS…</a:t>
            </a:r>
            <a:endParaRPr sz="28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713220" y="4408932"/>
            <a:ext cx="1828800" cy="500380"/>
          </a:xfrm>
          <a:custGeom>
            <a:avLst/>
            <a:gdLst/>
            <a:ahLst/>
            <a:cxnLst/>
            <a:rect l="l" t="t" r="r" b="b"/>
            <a:pathLst>
              <a:path w="1828800" h="500379">
                <a:moveTo>
                  <a:pt x="1828800" y="309372"/>
                </a:moveTo>
                <a:lnTo>
                  <a:pt x="1825802" y="294525"/>
                </a:lnTo>
                <a:lnTo>
                  <a:pt x="1817649" y="282422"/>
                </a:lnTo>
                <a:lnTo>
                  <a:pt x="1805546" y="274269"/>
                </a:lnTo>
                <a:lnTo>
                  <a:pt x="1790700" y="271272"/>
                </a:lnTo>
                <a:lnTo>
                  <a:pt x="38100" y="271272"/>
                </a:lnTo>
                <a:lnTo>
                  <a:pt x="23241" y="274269"/>
                </a:lnTo>
                <a:lnTo>
                  <a:pt x="11137" y="282422"/>
                </a:lnTo>
                <a:lnTo>
                  <a:pt x="2984" y="294525"/>
                </a:lnTo>
                <a:lnTo>
                  <a:pt x="0" y="309372"/>
                </a:lnTo>
                <a:lnTo>
                  <a:pt x="0" y="461772"/>
                </a:lnTo>
                <a:lnTo>
                  <a:pt x="2984" y="476631"/>
                </a:lnTo>
                <a:lnTo>
                  <a:pt x="11137" y="488734"/>
                </a:lnTo>
                <a:lnTo>
                  <a:pt x="23241" y="496887"/>
                </a:lnTo>
                <a:lnTo>
                  <a:pt x="38100" y="499872"/>
                </a:lnTo>
                <a:lnTo>
                  <a:pt x="1790700" y="499872"/>
                </a:lnTo>
                <a:lnTo>
                  <a:pt x="1805546" y="496887"/>
                </a:lnTo>
                <a:lnTo>
                  <a:pt x="1817649" y="488734"/>
                </a:lnTo>
                <a:lnTo>
                  <a:pt x="1825802" y="476631"/>
                </a:lnTo>
                <a:lnTo>
                  <a:pt x="1828800" y="461772"/>
                </a:lnTo>
                <a:lnTo>
                  <a:pt x="1828800" y="309372"/>
                </a:lnTo>
                <a:close/>
              </a:path>
              <a:path w="1828800" h="500379">
                <a:moveTo>
                  <a:pt x="1828800" y="38100"/>
                </a:moveTo>
                <a:lnTo>
                  <a:pt x="1825802" y="23253"/>
                </a:lnTo>
                <a:lnTo>
                  <a:pt x="1817649" y="11150"/>
                </a:lnTo>
                <a:lnTo>
                  <a:pt x="1805546" y="2997"/>
                </a:lnTo>
                <a:lnTo>
                  <a:pt x="1790700" y="0"/>
                </a:lnTo>
                <a:lnTo>
                  <a:pt x="38100" y="0"/>
                </a:lnTo>
                <a:lnTo>
                  <a:pt x="23241" y="2997"/>
                </a:lnTo>
                <a:lnTo>
                  <a:pt x="11137" y="11150"/>
                </a:lnTo>
                <a:lnTo>
                  <a:pt x="2984" y="23253"/>
                </a:lnTo>
                <a:lnTo>
                  <a:pt x="0" y="38100"/>
                </a:lnTo>
                <a:lnTo>
                  <a:pt x="0" y="190500"/>
                </a:lnTo>
                <a:lnTo>
                  <a:pt x="2984" y="205359"/>
                </a:lnTo>
                <a:lnTo>
                  <a:pt x="11137" y="217462"/>
                </a:lnTo>
                <a:lnTo>
                  <a:pt x="23241" y="225615"/>
                </a:lnTo>
                <a:lnTo>
                  <a:pt x="38100" y="228600"/>
                </a:lnTo>
                <a:lnTo>
                  <a:pt x="1790700" y="228600"/>
                </a:lnTo>
                <a:lnTo>
                  <a:pt x="1805546" y="225615"/>
                </a:lnTo>
                <a:lnTo>
                  <a:pt x="1817649" y="217462"/>
                </a:lnTo>
                <a:lnTo>
                  <a:pt x="1825802" y="205359"/>
                </a:lnTo>
                <a:lnTo>
                  <a:pt x="1828800" y="190500"/>
                </a:lnTo>
                <a:lnTo>
                  <a:pt x="1828800" y="38100"/>
                </a:lnTo>
                <a:close/>
              </a:path>
            </a:pathLst>
          </a:custGeom>
          <a:solidFill>
            <a:srgbClr val="FF99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713219" y="4113276"/>
            <a:ext cx="1828800" cy="228600"/>
          </a:xfrm>
          <a:custGeom>
            <a:avLst/>
            <a:gdLst/>
            <a:ahLst/>
            <a:cxnLst/>
            <a:rect l="l" t="t" r="r" b="b"/>
            <a:pathLst>
              <a:path w="1828800" h="228600">
                <a:moveTo>
                  <a:pt x="1790700" y="0"/>
                </a:moveTo>
                <a:lnTo>
                  <a:pt x="38100" y="0"/>
                </a:lnTo>
                <a:lnTo>
                  <a:pt x="23252" y="2988"/>
                </a:lnTo>
                <a:lnTo>
                  <a:pt x="11144" y="11144"/>
                </a:lnTo>
                <a:lnTo>
                  <a:pt x="2988" y="23252"/>
                </a:lnTo>
                <a:lnTo>
                  <a:pt x="0" y="38100"/>
                </a:lnTo>
                <a:lnTo>
                  <a:pt x="0" y="190500"/>
                </a:lnTo>
                <a:lnTo>
                  <a:pt x="2988" y="205347"/>
                </a:lnTo>
                <a:lnTo>
                  <a:pt x="11144" y="217455"/>
                </a:lnTo>
                <a:lnTo>
                  <a:pt x="23252" y="225611"/>
                </a:lnTo>
                <a:lnTo>
                  <a:pt x="38100" y="228600"/>
                </a:lnTo>
                <a:lnTo>
                  <a:pt x="1790700" y="228600"/>
                </a:lnTo>
                <a:lnTo>
                  <a:pt x="1805547" y="225611"/>
                </a:lnTo>
                <a:lnTo>
                  <a:pt x="1817655" y="217455"/>
                </a:lnTo>
                <a:lnTo>
                  <a:pt x="1825811" y="205347"/>
                </a:lnTo>
                <a:lnTo>
                  <a:pt x="1828800" y="190500"/>
                </a:lnTo>
                <a:lnTo>
                  <a:pt x="1828800" y="38100"/>
                </a:lnTo>
                <a:lnTo>
                  <a:pt x="1825811" y="23252"/>
                </a:lnTo>
                <a:lnTo>
                  <a:pt x="1817655" y="11144"/>
                </a:lnTo>
                <a:lnTo>
                  <a:pt x="1805547" y="2988"/>
                </a:lnTo>
                <a:lnTo>
                  <a:pt x="1790700" y="0"/>
                </a:lnTo>
                <a:close/>
              </a:path>
            </a:pathLst>
          </a:custGeom>
          <a:solidFill>
            <a:srgbClr val="FF99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713220" y="2496311"/>
            <a:ext cx="1828800" cy="1556385"/>
          </a:xfrm>
          <a:custGeom>
            <a:avLst/>
            <a:gdLst/>
            <a:ahLst/>
            <a:cxnLst/>
            <a:rect l="l" t="t" r="r" b="b"/>
            <a:pathLst>
              <a:path w="1828800" h="1556385">
                <a:moveTo>
                  <a:pt x="1828800" y="1365504"/>
                </a:moveTo>
                <a:lnTo>
                  <a:pt x="1825802" y="1350657"/>
                </a:lnTo>
                <a:lnTo>
                  <a:pt x="1817649" y="1338554"/>
                </a:lnTo>
                <a:lnTo>
                  <a:pt x="1805546" y="1330401"/>
                </a:lnTo>
                <a:lnTo>
                  <a:pt x="1790700" y="1327404"/>
                </a:lnTo>
                <a:lnTo>
                  <a:pt x="38100" y="1327404"/>
                </a:lnTo>
                <a:lnTo>
                  <a:pt x="23241" y="1330401"/>
                </a:lnTo>
                <a:lnTo>
                  <a:pt x="11137" y="1338554"/>
                </a:lnTo>
                <a:lnTo>
                  <a:pt x="2984" y="1350657"/>
                </a:lnTo>
                <a:lnTo>
                  <a:pt x="0" y="1365504"/>
                </a:lnTo>
                <a:lnTo>
                  <a:pt x="0" y="1517904"/>
                </a:lnTo>
                <a:lnTo>
                  <a:pt x="2984" y="1532763"/>
                </a:lnTo>
                <a:lnTo>
                  <a:pt x="11137" y="1544866"/>
                </a:lnTo>
                <a:lnTo>
                  <a:pt x="23241" y="1553019"/>
                </a:lnTo>
                <a:lnTo>
                  <a:pt x="38100" y="1556004"/>
                </a:lnTo>
                <a:lnTo>
                  <a:pt x="1790700" y="1556004"/>
                </a:lnTo>
                <a:lnTo>
                  <a:pt x="1805546" y="1553019"/>
                </a:lnTo>
                <a:lnTo>
                  <a:pt x="1817649" y="1544866"/>
                </a:lnTo>
                <a:lnTo>
                  <a:pt x="1825802" y="1532763"/>
                </a:lnTo>
                <a:lnTo>
                  <a:pt x="1828800" y="1517904"/>
                </a:lnTo>
                <a:lnTo>
                  <a:pt x="1828800" y="1365504"/>
                </a:lnTo>
                <a:close/>
              </a:path>
              <a:path w="1828800" h="1556385">
                <a:moveTo>
                  <a:pt x="1828800" y="1098804"/>
                </a:moveTo>
                <a:lnTo>
                  <a:pt x="1825802" y="1083957"/>
                </a:lnTo>
                <a:lnTo>
                  <a:pt x="1817649" y="1071854"/>
                </a:lnTo>
                <a:lnTo>
                  <a:pt x="1805546" y="1063701"/>
                </a:lnTo>
                <a:lnTo>
                  <a:pt x="1790700" y="1060704"/>
                </a:lnTo>
                <a:lnTo>
                  <a:pt x="38100" y="1060704"/>
                </a:lnTo>
                <a:lnTo>
                  <a:pt x="23241" y="1063701"/>
                </a:lnTo>
                <a:lnTo>
                  <a:pt x="11137" y="1071854"/>
                </a:lnTo>
                <a:lnTo>
                  <a:pt x="2984" y="1083957"/>
                </a:lnTo>
                <a:lnTo>
                  <a:pt x="0" y="1098804"/>
                </a:lnTo>
                <a:lnTo>
                  <a:pt x="0" y="1251204"/>
                </a:lnTo>
                <a:lnTo>
                  <a:pt x="2984" y="1266063"/>
                </a:lnTo>
                <a:lnTo>
                  <a:pt x="11137" y="1278166"/>
                </a:lnTo>
                <a:lnTo>
                  <a:pt x="23241" y="1286319"/>
                </a:lnTo>
                <a:lnTo>
                  <a:pt x="38100" y="1289304"/>
                </a:lnTo>
                <a:lnTo>
                  <a:pt x="1790700" y="1289304"/>
                </a:lnTo>
                <a:lnTo>
                  <a:pt x="1805546" y="1286319"/>
                </a:lnTo>
                <a:lnTo>
                  <a:pt x="1817649" y="1278166"/>
                </a:lnTo>
                <a:lnTo>
                  <a:pt x="1825802" y="1266063"/>
                </a:lnTo>
                <a:lnTo>
                  <a:pt x="1828800" y="1251204"/>
                </a:lnTo>
                <a:lnTo>
                  <a:pt x="1828800" y="1098804"/>
                </a:lnTo>
                <a:close/>
              </a:path>
              <a:path w="1828800" h="1556385">
                <a:moveTo>
                  <a:pt x="1828800" y="832104"/>
                </a:moveTo>
                <a:lnTo>
                  <a:pt x="1825802" y="817257"/>
                </a:lnTo>
                <a:lnTo>
                  <a:pt x="1817649" y="805154"/>
                </a:lnTo>
                <a:lnTo>
                  <a:pt x="1805546" y="797001"/>
                </a:lnTo>
                <a:lnTo>
                  <a:pt x="1790700" y="794004"/>
                </a:lnTo>
                <a:lnTo>
                  <a:pt x="38100" y="794004"/>
                </a:lnTo>
                <a:lnTo>
                  <a:pt x="23241" y="797001"/>
                </a:lnTo>
                <a:lnTo>
                  <a:pt x="11137" y="805154"/>
                </a:lnTo>
                <a:lnTo>
                  <a:pt x="2984" y="817257"/>
                </a:lnTo>
                <a:lnTo>
                  <a:pt x="0" y="832104"/>
                </a:lnTo>
                <a:lnTo>
                  <a:pt x="0" y="984504"/>
                </a:lnTo>
                <a:lnTo>
                  <a:pt x="2984" y="999363"/>
                </a:lnTo>
                <a:lnTo>
                  <a:pt x="11137" y="1011466"/>
                </a:lnTo>
                <a:lnTo>
                  <a:pt x="23241" y="1019619"/>
                </a:lnTo>
                <a:lnTo>
                  <a:pt x="38100" y="1022604"/>
                </a:lnTo>
                <a:lnTo>
                  <a:pt x="1790700" y="1022604"/>
                </a:lnTo>
                <a:lnTo>
                  <a:pt x="1805546" y="1019619"/>
                </a:lnTo>
                <a:lnTo>
                  <a:pt x="1817649" y="1011466"/>
                </a:lnTo>
                <a:lnTo>
                  <a:pt x="1825802" y="999363"/>
                </a:lnTo>
                <a:lnTo>
                  <a:pt x="1828800" y="984504"/>
                </a:lnTo>
                <a:lnTo>
                  <a:pt x="1828800" y="832104"/>
                </a:lnTo>
                <a:close/>
              </a:path>
              <a:path w="1828800" h="1556385">
                <a:moveTo>
                  <a:pt x="1828800" y="563880"/>
                </a:moveTo>
                <a:lnTo>
                  <a:pt x="1825802" y="549033"/>
                </a:lnTo>
                <a:lnTo>
                  <a:pt x="1817649" y="536930"/>
                </a:lnTo>
                <a:lnTo>
                  <a:pt x="1805546" y="528777"/>
                </a:lnTo>
                <a:lnTo>
                  <a:pt x="1790700" y="525780"/>
                </a:lnTo>
                <a:lnTo>
                  <a:pt x="38100" y="525780"/>
                </a:lnTo>
                <a:lnTo>
                  <a:pt x="23241" y="528777"/>
                </a:lnTo>
                <a:lnTo>
                  <a:pt x="11137" y="536930"/>
                </a:lnTo>
                <a:lnTo>
                  <a:pt x="2984" y="549033"/>
                </a:lnTo>
                <a:lnTo>
                  <a:pt x="0" y="563880"/>
                </a:lnTo>
                <a:lnTo>
                  <a:pt x="0" y="716280"/>
                </a:lnTo>
                <a:lnTo>
                  <a:pt x="2984" y="731139"/>
                </a:lnTo>
                <a:lnTo>
                  <a:pt x="11137" y="743242"/>
                </a:lnTo>
                <a:lnTo>
                  <a:pt x="23241" y="751395"/>
                </a:lnTo>
                <a:lnTo>
                  <a:pt x="38100" y="754380"/>
                </a:lnTo>
                <a:lnTo>
                  <a:pt x="1790700" y="754380"/>
                </a:lnTo>
                <a:lnTo>
                  <a:pt x="1805546" y="751395"/>
                </a:lnTo>
                <a:lnTo>
                  <a:pt x="1817649" y="743242"/>
                </a:lnTo>
                <a:lnTo>
                  <a:pt x="1825802" y="731139"/>
                </a:lnTo>
                <a:lnTo>
                  <a:pt x="1828800" y="716280"/>
                </a:lnTo>
                <a:lnTo>
                  <a:pt x="1828800" y="563880"/>
                </a:lnTo>
                <a:close/>
              </a:path>
              <a:path w="1828800" h="1556385">
                <a:moveTo>
                  <a:pt x="1828800" y="300228"/>
                </a:moveTo>
                <a:lnTo>
                  <a:pt x="1825802" y="285381"/>
                </a:lnTo>
                <a:lnTo>
                  <a:pt x="1817649" y="273278"/>
                </a:lnTo>
                <a:lnTo>
                  <a:pt x="1805546" y="265125"/>
                </a:lnTo>
                <a:lnTo>
                  <a:pt x="1790700" y="262128"/>
                </a:lnTo>
                <a:lnTo>
                  <a:pt x="38100" y="262128"/>
                </a:lnTo>
                <a:lnTo>
                  <a:pt x="23241" y="265125"/>
                </a:lnTo>
                <a:lnTo>
                  <a:pt x="11137" y="273278"/>
                </a:lnTo>
                <a:lnTo>
                  <a:pt x="2984" y="285381"/>
                </a:lnTo>
                <a:lnTo>
                  <a:pt x="0" y="300228"/>
                </a:lnTo>
                <a:lnTo>
                  <a:pt x="0" y="452628"/>
                </a:lnTo>
                <a:lnTo>
                  <a:pt x="2984" y="467487"/>
                </a:lnTo>
                <a:lnTo>
                  <a:pt x="11137" y="479590"/>
                </a:lnTo>
                <a:lnTo>
                  <a:pt x="23241" y="487743"/>
                </a:lnTo>
                <a:lnTo>
                  <a:pt x="38100" y="490728"/>
                </a:lnTo>
                <a:lnTo>
                  <a:pt x="1790700" y="490728"/>
                </a:lnTo>
                <a:lnTo>
                  <a:pt x="1805546" y="487743"/>
                </a:lnTo>
                <a:lnTo>
                  <a:pt x="1817649" y="479590"/>
                </a:lnTo>
                <a:lnTo>
                  <a:pt x="1825802" y="467487"/>
                </a:lnTo>
                <a:lnTo>
                  <a:pt x="1828800" y="452628"/>
                </a:lnTo>
                <a:lnTo>
                  <a:pt x="1828800" y="300228"/>
                </a:lnTo>
                <a:close/>
              </a:path>
              <a:path w="1828800" h="1556385">
                <a:moveTo>
                  <a:pt x="1828800" y="38100"/>
                </a:moveTo>
                <a:lnTo>
                  <a:pt x="1825802" y="23253"/>
                </a:lnTo>
                <a:lnTo>
                  <a:pt x="1817649" y="11150"/>
                </a:lnTo>
                <a:lnTo>
                  <a:pt x="1805546" y="2997"/>
                </a:lnTo>
                <a:lnTo>
                  <a:pt x="1790700" y="0"/>
                </a:lnTo>
                <a:lnTo>
                  <a:pt x="38100" y="0"/>
                </a:lnTo>
                <a:lnTo>
                  <a:pt x="23241" y="2997"/>
                </a:lnTo>
                <a:lnTo>
                  <a:pt x="11137" y="11150"/>
                </a:lnTo>
                <a:lnTo>
                  <a:pt x="2984" y="23253"/>
                </a:lnTo>
                <a:lnTo>
                  <a:pt x="0" y="38100"/>
                </a:lnTo>
                <a:lnTo>
                  <a:pt x="0" y="190500"/>
                </a:lnTo>
                <a:lnTo>
                  <a:pt x="2984" y="205359"/>
                </a:lnTo>
                <a:lnTo>
                  <a:pt x="11137" y="217462"/>
                </a:lnTo>
                <a:lnTo>
                  <a:pt x="23241" y="225615"/>
                </a:lnTo>
                <a:lnTo>
                  <a:pt x="38100" y="228600"/>
                </a:lnTo>
                <a:lnTo>
                  <a:pt x="1790700" y="228600"/>
                </a:lnTo>
                <a:lnTo>
                  <a:pt x="1805546" y="225615"/>
                </a:lnTo>
                <a:lnTo>
                  <a:pt x="1817649" y="217462"/>
                </a:lnTo>
                <a:lnTo>
                  <a:pt x="1825802" y="205359"/>
                </a:lnTo>
                <a:lnTo>
                  <a:pt x="1828800" y="190500"/>
                </a:lnTo>
                <a:lnTo>
                  <a:pt x="1828800" y="38100"/>
                </a:lnTo>
                <a:close/>
              </a:path>
            </a:pathLst>
          </a:custGeom>
          <a:solidFill>
            <a:srgbClr val="FF99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708647" y="2220467"/>
            <a:ext cx="1828800" cy="228600"/>
          </a:xfrm>
          <a:custGeom>
            <a:avLst/>
            <a:gdLst/>
            <a:ahLst/>
            <a:cxnLst/>
            <a:rect l="l" t="t" r="r" b="b"/>
            <a:pathLst>
              <a:path w="1828800" h="228600">
                <a:moveTo>
                  <a:pt x="1790700" y="0"/>
                </a:moveTo>
                <a:lnTo>
                  <a:pt x="38100" y="0"/>
                </a:lnTo>
                <a:lnTo>
                  <a:pt x="23252" y="2988"/>
                </a:lnTo>
                <a:lnTo>
                  <a:pt x="11144" y="11144"/>
                </a:lnTo>
                <a:lnTo>
                  <a:pt x="2988" y="23252"/>
                </a:lnTo>
                <a:lnTo>
                  <a:pt x="0" y="38100"/>
                </a:lnTo>
                <a:lnTo>
                  <a:pt x="0" y="190500"/>
                </a:lnTo>
                <a:lnTo>
                  <a:pt x="2988" y="205347"/>
                </a:lnTo>
                <a:lnTo>
                  <a:pt x="11144" y="217455"/>
                </a:lnTo>
                <a:lnTo>
                  <a:pt x="23252" y="225611"/>
                </a:lnTo>
                <a:lnTo>
                  <a:pt x="38100" y="228600"/>
                </a:lnTo>
                <a:lnTo>
                  <a:pt x="1790700" y="228600"/>
                </a:lnTo>
                <a:lnTo>
                  <a:pt x="1805547" y="225611"/>
                </a:lnTo>
                <a:lnTo>
                  <a:pt x="1817655" y="217455"/>
                </a:lnTo>
                <a:lnTo>
                  <a:pt x="1825811" y="205347"/>
                </a:lnTo>
                <a:lnTo>
                  <a:pt x="1828800" y="190500"/>
                </a:lnTo>
                <a:lnTo>
                  <a:pt x="1828800" y="38100"/>
                </a:lnTo>
                <a:lnTo>
                  <a:pt x="1825811" y="23252"/>
                </a:lnTo>
                <a:lnTo>
                  <a:pt x="1817655" y="11144"/>
                </a:lnTo>
                <a:lnTo>
                  <a:pt x="1805547" y="2988"/>
                </a:lnTo>
                <a:lnTo>
                  <a:pt x="1790700" y="0"/>
                </a:lnTo>
                <a:close/>
              </a:path>
            </a:pathLst>
          </a:custGeom>
          <a:solidFill>
            <a:srgbClr val="FF99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6799580" y="2149449"/>
            <a:ext cx="1621155" cy="2759710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80"/>
              </a:spcBef>
            </a:pP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Scaling</a:t>
            </a:r>
            <a:endParaRPr sz="1400">
              <a:latin typeface="Arial MT"/>
              <a:cs typeface="Arial MT"/>
            </a:endParaRPr>
          </a:p>
          <a:p>
            <a:pPr marL="17145" marR="123189">
              <a:lnSpc>
                <a:spcPct val="124300"/>
              </a:lnSpc>
              <a:spcBef>
                <a:spcPts val="75"/>
              </a:spcBef>
            </a:pP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High availability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Arial MT"/>
                <a:cs typeface="Arial MT"/>
              </a:rPr>
              <a:t>D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atabase</a:t>
            </a:r>
            <a:r>
              <a:rPr sz="14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backups  </a:t>
            </a: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DB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s/w patches </a:t>
            </a:r>
            <a:r>
              <a:rPr sz="14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DB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s/w</a:t>
            </a:r>
            <a:r>
              <a:rPr sz="14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installs</a:t>
            </a:r>
            <a:endParaRPr sz="1400">
              <a:latin typeface="Arial MT"/>
              <a:cs typeface="Arial MT"/>
            </a:endParaRPr>
          </a:p>
          <a:p>
            <a:pPr marL="17145">
              <a:lnSpc>
                <a:spcPct val="100000"/>
              </a:lnSpc>
              <a:spcBef>
                <a:spcPts val="420"/>
              </a:spcBef>
            </a:pP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OS</a:t>
            </a:r>
            <a:r>
              <a:rPr sz="14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patches</a:t>
            </a:r>
            <a:endParaRPr sz="1400">
              <a:latin typeface="Arial MT"/>
              <a:cs typeface="Arial MT"/>
            </a:endParaRPr>
          </a:p>
          <a:p>
            <a:pPr marL="17145">
              <a:lnSpc>
                <a:spcPct val="100000"/>
              </a:lnSpc>
              <a:spcBef>
                <a:spcPts val="420"/>
              </a:spcBef>
            </a:pP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OS</a:t>
            </a:r>
            <a:r>
              <a:rPr sz="14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installation</a:t>
            </a:r>
            <a:endParaRPr sz="1400">
              <a:latin typeface="Arial MT"/>
              <a:cs typeface="Arial MT"/>
            </a:endParaRPr>
          </a:p>
          <a:p>
            <a:pPr marL="17145" marR="5080">
              <a:lnSpc>
                <a:spcPct val="132800"/>
              </a:lnSpc>
              <a:spcBef>
                <a:spcPts val="45"/>
              </a:spcBef>
            </a:pP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Server</a:t>
            </a:r>
            <a:r>
              <a:rPr sz="1400" spc="-8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maintenance </a:t>
            </a:r>
            <a:r>
              <a:rPr sz="1400" spc="-37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Rack</a:t>
            </a:r>
            <a:r>
              <a:rPr sz="1400" spc="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&amp;</a:t>
            </a:r>
            <a:r>
              <a:rPr sz="1400" spc="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stack </a:t>
            </a:r>
            <a:r>
              <a:rPr sz="14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Power,</a:t>
            </a:r>
            <a:r>
              <a:rPr sz="1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HVAC,</a:t>
            </a:r>
            <a:r>
              <a:rPr sz="14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net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2866644" y="4663440"/>
            <a:ext cx="2249805" cy="1143000"/>
            <a:chOff x="2866644" y="4663440"/>
            <a:chExt cx="2249805" cy="1143000"/>
          </a:xfrm>
        </p:grpSpPr>
        <p:sp>
          <p:nvSpPr>
            <p:cNvPr id="9" name="object 9"/>
            <p:cNvSpPr/>
            <p:nvPr/>
          </p:nvSpPr>
          <p:spPr>
            <a:xfrm>
              <a:off x="3287268" y="4663440"/>
              <a:ext cx="1828800" cy="228600"/>
            </a:xfrm>
            <a:custGeom>
              <a:avLst/>
              <a:gdLst/>
              <a:ahLst/>
              <a:cxnLst/>
              <a:rect l="l" t="t" r="r" b="b"/>
              <a:pathLst>
                <a:path w="1828800" h="228600">
                  <a:moveTo>
                    <a:pt x="1790700" y="0"/>
                  </a:moveTo>
                  <a:lnTo>
                    <a:pt x="38100" y="0"/>
                  </a:lnTo>
                  <a:lnTo>
                    <a:pt x="23252" y="2988"/>
                  </a:lnTo>
                  <a:lnTo>
                    <a:pt x="11144" y="11144"/>
                  </a:lnTo>
                  <a:lnTo>
                    <a:pt x="2988" y="23252"/>
                  </a:lnTo>
                  <a:lnTo>
                    <a:pt x="0" y="38100"/>
                  </a:lnTo>
                  <a:lnTo>
                    <a:pt x="0" y="190500"/>
                  </a:lnTo>
                  <a:lnTo>
                    <a:pt x="2988" y="205347"/>
                  </a:lnTo>
                  <a:lnTo>
                    <a:pt x="11144" y="217455"/>
                  </a:lnTo>
                  <a:lnTo>
                    <a:pt x="23252" y="225611"/>
                  </a:lnTo>
                  <a:lnTo>
                    <a:pt x="38100" y="228600"/>
                  </a:lnTo>
                  <a:lnTo>
                    <a:pt x="1790700" y="228600"/>
                  </a:lnTo>
                  <a:lnTo>
                    <a:pt x="1805547" y="225611"/>
                  </a:lnTo>
                  <a:lnTo>
                    <a:pt x="1817655" y="217455"/>
                  </a:lnTo>
                  <a:lnTo>
                    <a:pt x="1825811" y="205347"/>
                  </a:lnTo>
                  <a:lnTo>
                    <a:pt x="1828800" y="190500"/>
                  </a:lnTo>
                  <a:lnTo>
                    <a:pt x="1828800" y="38100"/>
                  </a:lnTo>
                  <a:lnTo>
                    <a:pt x="1825811" y="23252"/>
                  </a:lnTo>
                  <a:lnTo>
                    <a:pt x="1817655" y="11144"/>
                  </a:lnTo>
                  <a:lnTo>
                    <a:pt x="1805547" y="2988"/>
                  </a:lnTo>
                  <a:lnTo>
                    <a:pt x="1790700" y="0"/>
                  </a:lnTo>
                  <a:close/>
                </a:path>
              </a:pathLst>
            </a:custGeom>
            <a:solidFill>
              <a:srgbClr val="1D516C">
                <a:alpha val="14901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93136" y="4739640"/>
              <a:ext cx="589788" cy="1066800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2866644" y="5082540"/>
              <a:ext cx="612775" cy="203200"/>
            </a:xfrm>
            <a:custGeom>
              <a:avLst/>
              <a:gdLst/>
              <a:ahLst/>
              <a:cxnLst/>
              <a:rect l="l" t="t" r="r" b="b"/>
              <a:pathLst>
                <a:path w="612775" h="203200">
                  <a:moveTo>
                    <a:pt x="578866" y="0"/>
                  </a:moveTo>
                  <a:lnTo>
                    <a:pt x="33781" y="0"/>
                  </a:lnTo>
                  <a:lnTo>
                    <a:pt x="20627" y="2653"/>
                  </a:lnTo>
                  <a:lnTo>
                    <a:pt x="9890" y="9890"/>
                  </a:lnTo>
                  <a:lnTo>
                    <a:pt x="2653" y="20627"/>
                  </a:lnTo>
                  <a:lnTo>
                    <a:pt x="0" y="33782"/>
                  </a:lnTo>
                  <a:lnTo>
                    <a:pt x="0" y="168910"/>
                  </a:lnTo>
                  <a:lnTo>
                    <a:pt x="2653" y="182064"/>
                  </a:lnTo>
                  <a:lnTo>
                    <a:pt x="9890" y="192801"/>
                  </a:lnTo>
                  <a:lnTo>
                    <a:pt x="20627" y="200038"/>
                  </a:lnTo>
                  <a:lnTo>
                    <a:pt x="33781" y="202692"/>
                  </a:lnTo>
                  <a:lnTo>
                    <a:pt x="578866" y="202692"/>
                  </a:lnTo>
                  <a:lnTo>
                    <a:pt x="592020" y="200038"/>
                  </a:lnTo>
                  <a:lnTo>
                    <a:pt x="602757" y="192801"/>
                  </a:lnTo>
                  <a:lnTo>
                    <a:pt x="609994" y="182064"/>
                  </a:lnTo>
                  <a:lnTo>
                    <a:pt x="612647" y="168910"/>
                  </a:lnTo>
                  <a:lnTo>
                    <a:pt x="612647" y="33782"/>
                  </a:lnTo>
                  <a:lnTo>
                    <a:pt x="609994" y="20627"/>
                  </a:lnTo>
                  <a:lnTo>
                    <a:pt x="602757" y="9890"/>
                  </a:lnTo>
                  <a:lnTo>
                    <a:pt x="592020" y="2653"/>
                  </a:lnTo>
                  <a:lnTo>
                    <a:pt x="57886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/>
          <p:nvPr/>
        </p:nvSpPr>
        <p:spPr>
          <a:xfrm>
            <a:off x="3287267" y="4389120"/>
            <a:ext cx="1828800" cy="228600"/>
          </a:xfrm>
          <a:custGeom>
            <a:avLst/>
            <a:gdLst/>
            <a:ahLst/>
            <a:cxnLst/>
            <a:rect l="l" t="t" r="r" b="b"/>
            <a:pathLst>
              <a:path w="1828800" h="228600">
                <a:moveTo>
                  <a:pt x="1790700" y="0"/>
                </a:moveTo>
                <a:lnTo>
                  <a:pt x="38100" y="0"/>
                </a:lnTo>
                <a:lnTo>
                  <a:pt x="23252" y="2988"/>
                </a:lnTo>
                <a:lnTo>
                  <a:pt x="11144" y="11144"/>
                </a:lnTo>
                <a:lnTo>
                  <a:pt x="2988" y="23252"/>
                </a:lnTo>
                <a:lnTo>
                  <a:pt x="0" y="38099"/>
                </a:lnTo>
                <a:lnTo>
                  <a:pt x="0" y="190499"/>
                </a:lnTo>
                <a:lnTo>
                  <a:pt x="2988" y="205347"/>
                </a:lnTo>
                <a:lnTo>
                  <a:pt x="11144" y="217455"/>
                </a:lnTo>
                <a:lnTo>
                  <a:pt x="23252" y="225611"/>
                </a:lnTo>
                <a:lnTo>
                  <a:pt x="38100" y="228599"/>
                </a:lnTo>
                <a:lnTo>
                  <a:pt x="1790700" y="228599"/>
                </a:lnTo>
                <a:lnTo>
                  <a:pt x="1805547" y="225611"/>
                </a:lnTo>
                <a:lnTo>
                  <a:pt x="1817655" y="217455"/>
                </a:lnTo>
                <a:lnTo>
                  <a:pt x="1825811" y="205347"/>
                </a:lnTo>
                <a:lnTo>
                  <a:pt x="1828800" y="190499"/>
                </a:lnTo>
                <a:lnTo>
                  <a:pt x="1828800" y="38099"/>
                </a:lnTo>
                <a:lnTo>
                  <a:pt x="1825811" y="23252"/>
                </a:lnTo>
                <a:lnTo>
                  <a:pt x="1817655" y="11144"/>
                </a:lnTo>
                <a:lnTo>
                  <a:pt x="1805547" y="2988"/>
                </a:lnTo>
                <a:lnTo>
                  <a:pt x="1790700" y="0"/>
                </a:lnTo>
                <a:close/>
              </a:path>
            </a:pathLst>
          </a:custGeom>
          <a:solidFill>
            <a:srgbClr val="1D516C">
              <a:alpha val="1490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287267" y="4093464"/>
            <a:ext cx="1828800" cy="228600"/>
          </a:xfrm>
          <a:custGeom>
            <a:avLst/>
            <a:gdLst/>
            <a:ahLst/>
            <a:cxnLst/>
            <a:rect l="l" t="t" r="r" b="b"/>
            <a:pathLst>
              <a:path w="1828800" h="228600">
                <a:moveTo>
                  <a:pt x="1790700" y="0"/>
                </a:moveTo>
                <a:lnTo>
                  <a:pt x="38100" y="0"/>
                </a:lnTo>
                <a:lnTo>
                  <a:pt x="23252" y="2988"/>
                </a:lnTo>
                <a:lnTo>
                  <a:pt x="11144" y="11144"/>
                </a:lnTo>
                <a:lnTo>
                  <a:pt x="2988" y="23252"/>
                </a:lnTo>
                <a:lnTo>
                  <a:pt x="0" y="38100"/>
                </a:lnTo>
                <a:lnTo>
                  <a:pt x="0" y="190500"/>
                </a:lnTo>
                <a:lnTo>
                  <a:pt x="2988" y="205347"/>
                </a:lnTo>
                <a:lnTo>
                  <a:pt x="11144" y="217455"/>
                </a:lnTo>
                <a:lnTo>
                  <a:pt x="23252" y="225611"/>
                </a:lnTo>
                <a:lnTo>
                  <a:pt x="38100" y="228600"/>
                </a:lnTo>
                <a:lnTo>
                  <a:pt x="1790700" y="228600"/>
                </a:lnTo>
                <a:lnTo>
                  <a:pt x="1805547" y="225611"/>
                </a:lnTo>
                <a:lnTo>
                  <a:pt x="1817655" y="217455"/>
                </a:lnTo>
                <a:lnTo>
                  <a:pt x="1825811" y="205347"/>
                </a:lnTo>
                <a:lnTo>
                  <a:pt x="1828800" y="190500"/>
                </a:lnTo>
                <a:lnTo>
                  <a:pt x="1828800" y="38100"/>
                </a:lnTo>
                <a:lnTo>
                  <a:pt x="1825811" y="23252"/>
                </a:lnTo>
                <a:lnTo>
                  <a:pt x="1817655" y="11144"/>
                </a:lnTo>
                <a:lnTo>
                  <a:pt x="1805547" y="2988"/>
                </a:lnTo>
                <a:lnTo>
                  <a:pt x="1790700" y="0"/>
                </a:lnTo>
                <a:close/>
              </a:path>
            </a:pathLst>
          </a:custGeom>
          <a:solidFill>
            <a:srgbClr val="1D516C">
              <a:alpha val="1490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4" name="object 14"/>
          <p:cNvGrpSpPr/>
          <p:nvPr/>
        </p:nvGrpSpPr>
        <p:grpSpPr>
          <a:xfrm>
            <a:off x="3284220" y="1941576"/>
            <a:ext cx="1831975" cy="1816735"/>
            <a:chOff x="3284220" y="1941576"/>
            <a:chExt cx="1831975" cy="1816735"/>
          </a:xfrm>
        </p:grpSpPr>
        <p:sp>
          <p:nvSpPr>
            <p:cNvPr id="15" name="object 15"/>
            <p:cNvSpPr/>
            <p:nvPr/>
          </p:nvSpPr>
          <p:spPr>
            <a:xfrm>
              <a:off x="3287255" y="2205227"/>
              <a:ext cx="1829435" cy="1553210"/>
            </a:xfrm>
            <a:custGeom>
              <a:avLst/>
              <a:gdLst/>
              <a:ahLst/>
              <a:cxnLst/>
              <a:rect l="l" t="t" r="r" b="b"/>
              <a:pathLst>
                <a:path w="1829435" h="1553210">
                  <a:moveTo>
                    <a:pt x="1828812" y="1362468"/>
                  </a:moveTo>
                  <a:lnTo>
                    <a:pt x="1825815" y="1347609"/>
                  </a:lnTo>
                  <a:lnTo>
                    <a:pt x="1817662" y="1335506"/>
                  </a:lnTo>
                  <a:lnTo>
                    <a:pt x="1805559" y="1327353"/>
                  </a:lnTo>
                  <a:lnTo>
                    <a:pt x="1790712" y="1324368"/>
                  </a:lnTo>
                  <a:lnTo>
                    <a:pt x="38100" y="1324368"/>
                  </a:lnTo>
                  <a:lnTo>
                    <a:pt x="23253" y="1327353"/>
                  </a:lnTo>
                  <a:lnTo>
                    <a:pt x="11150" y="1335506"/>
                  </a:lnTo>
                  <a:lnTo>
                    <a:pt x="2997" y="1347609"/>
                  </a:lnTo>
                  <a:lnTo>
                    <a:pt x="0" y="1362468"/>
                  </a:lnTo>
                  <a:lnTo>
                    <a:pt x="0" y="1514856"/>
                  </a:lnTo>
                  <a:lnTo>
                    <a:pt x="2997" y="1529715"/>
                  </a:lnTo>
                  <a:lnTo>
                    <a:pt x="11150" y="1541818"/>
                  </a:lnTo>
                  <a:lnTo>
                    <a:pt x="23253" y="1549971"/>
                  </a:lnTo>
                  <a:lnTo>
                    <a:pt x="38100" y="1552956"/>
                  </a:lnTo>
                  <a:lnTo>
                    <a:pt x="1790712" y="1552956"/>
                  </a:lnTo>
                  <a:lnTo>
                    <a:pt x="1805559" y="1549971"/>
                  </a:lnTo>
                  <a:lnTo>
                    <a:pt x="1817662" y="1541818"/>
                  </a:lnTo>
                  <a:lnTo>
                    <a:pt x="1825815" y="1529715"/>
                  </a:lnTo>
                  <a:lnTo>
                    <a:pt x="1828812" y="1514856"/>
                  </a:lnTo>
                  <a:lnTo>
                    <a:pt x="1828812" y="1362468"/>
                  </a:lnTo>
                  <a:close/>
                </a:path>
                <a:path w="1829435" h="1553210">
                  <a:moveTo>
                    <a:pt x="1828812" y="1094232"/>
                  </a:moveTo>
                  <a:lnTo>
                    <a:pt x="1825815" y="1079385"/>
                  </a:lnTo>
                  <a:lnTo>
                    <a:pt x="1817662" y="1067282"/>
                  </a:lnTo>
                  <a:lnTo>
                    <a:pt x="1805559" y="1059129"/>
                  </a:lnTo>
                  <a:lnTo>
                    <a:pt x="1790712" y="1056132"/>
                  </a:lnTo>
                  <a:lnTo>
                    <a:pt x="38100" y="1056132"/>
                  </a:lnTo>
                  <a:lnTo>
                    <a:pt x="23253" y="1059129"/>
                  </a:lnTo>
                  <a:lnTo>
                    <a:pt x="11150" y="1067282"/>
                  </a:lnTo>
                  <a:lnTo>
                    <a:pt x="2997" y="1079385"/>
                  </a:lnTo>
                  <a:lnTo>
                    <a:pt x="0" y="1094232"/>
                  </a:lnTo>
                  <a:lnTo>
                    <a:pt x="0" y="1246632"/>
                  </a:lnTo>
                  <a:lnTo>
                    <a:pt x="2997" y="1261491"/>
                  </a:lnTo>
                  <a:lnTo>
                    <a:pt x="11150" y="1273594"/>
                  </a:lnTo>
                  <a:lnTo>
                    <a:pt x="23253" y="1281747"/>
                  </a:lnTo>
                  <a:lnTo>
                    <a:pt x="38100" y="1284732"/>
                  </a:lnTo>
                  <a:lnTo>
                    <a:pt x="1790712" y="1284732"/>
                  </a:lnTo>
                  <a:lnTo>
                    <a:pt x="1805559" y="1281747"/>
                  </a:lnTo>
                  <a:lnTo>
                    <a:pt x="1817662" y="1273594"/>
                  </a:lnTo>
                  <a:lnTo>
                    <a:pt x="1825815" y="1261491"/>
                  </a:lnTo>
                  <a:lnTo>
                    <a:pt x="1828812" y="1246632"/>
                  </a:lnTo>
                  <a:lnTo>
                    <a:pt x="1828812" y="1094232"/>
                  </a:lnTo>
                  <a:close/>
                </a:path>
                <a:path w="1829435" h="1553210">
                  <a:moveTo>
                    <a:pt x="1828812" y="827532"/>
                  </a:moveTo>
                  <a:lnTo>
                    <a:pt x="1825815" y="812685"/>
                  </a:lnTo>
                  <a:lnTo>
                    <a:pt x="1817662" y="800582"/>
                  </a:lnTo>
                  <a:lnTo>
                    <a:pt x="1805559" y="792429"/>
                  </a:lnTo>
                  <a:lnTo>
                    <a:pt x="1790712" y="789432"/>
                  </a:lnTo>
                  <a:lnTo>
                    <a:pt x="38100" y="789432"/>
                  </a:lnTo>
                  <a:lnTo>
                    <a:pt x="23253" y="792429"/>
                  </a:lnTo>
                  <a:lnTo>
                    <a:pt x="11150" y="800582"/>
                  </a:lnTo>
                  <a:lnTo>
                    <a:pt x="2997" y="812685"/>
                  </a:lnTo>
                  <a:lnTo>
                    <a:pt x="0" y="827532"/>
                  </a:lnTo>
                  <a:lnTo>
                    <a:pt x="0" y="979932"/>
                  </a:lnTo>
                  <a:lnTo>
                    <a:pt x="2997" y="994791"/>
                  </a:lnTo>
                  <a:lnTo>
                    <a:pt x="11150" y="1006894"/>
                  </a:lnTo>
                  <a:lnTo>
                    <a:pt x="23253" y="1015047"/>
                  </a:lnTo>
                  <a:lnTo>
                    <a:pt x="38100" y="1018032"/>
                  </a:lnTo>
                  <a:lnTo>
                    <a:pt x="1790712" y="1018032"/>
                  </a:lnTo>
                  <a:lnTo>
                    <a:pt x="1805559" y="1015047"/>
                  </a:lnTo>
                  <a:lnTo>
                    <a:pt x="1817662" y="1006894"/>
                  </a:lnTo>
                  <a:lnTo>
                    <a:pt x="1825815" y="994791"/>
                  </a:lnTo>
                  <a:lnTo>
                    <a:pt x="1828812" y="979932"/>
                  </a:lnTo>
                  <a:lnTo>
                    <a:pt x="1828812" y="827532"/>
                  </a:lnTo>
                  <a:close/>
                </a:path>
                <a:path w="1829435" h="1553210">
                  <a:moveTo>
                    <a:pt x="1828812" y="563880"/>
                  </a:moveTo>
                  <a:lnTo>
                    <a:pt x="1825815" y="549033"/>
                  </a:lnTo>
                  <a:lnTo>
                    <a:pt x="1817662" y="536930"/>
                  </a:lnTo>
                  <a:lnTo>
                    <a:pt x="1805559" y="528777"/>
                  </a:lnTo>
                  <a:lnTo>
                    <a:pt x="1790712" y="525780"/>
                  </a:lnTo>
                  <a:lnTo>
                    <a:pt x="38100" y="525780"/>
                  </a:lnTo>
                  <a:lnTo>
                    <a:pt x="23253" y="528777"/>
                  </a:lnTo>
                  <a:lnTo>
                    <a:pt x="11150" y="536930"/>
                  </a:lnTo>
                  <a:lnTo>
                    <a:pt x="2997" y="549033"/>
                  </a:lnTo>
                  <a:lnTo>
                    <a:pt x="0" y="563880"/>
                  </a:lnTo>
                  <a:lnTo>
                    <a:pt x="0" y="716280"/>
                  </a:lnTo>
                  <a:lnTo>
                    <a:pt x="2997" y="731139"/>
                  </a:lnTo>
                  <a:lnTo>
                    <a:pt x="11150" y="743242"/>
                  </a:lnTo>
                  <a:lnTo>
                    <a:pt x="23253" y="751395"/>
                  </a:lnTo>
                  <a:lnTo>
                    <a:pt x="38100" y="754380"/>
                  </a:lnTo>
                  <a:lnTo>
                    <a:pt x="1790712" y="754380"/>
                  </a:lnTo>
                  <a:lnTo>
                    <a:pt x="1805559" y="751395"/>
                  </a:lnTo>
                  <a:lnTo>
                    <a:pt x="1817662" y="743242"/>
                  </a:lnTo>
                  <a:lnTo>
                    <a:pt x="1825815" y="731139"/>
                  </a:lnTo>
                  <a:lnTo>
                    <a:pt x="1828812" y="716280"/>
                  </a:lnTo>
                  <a:lnTo>
                    <a:pt x="1828812" y="563880"/>
                  </a:lnTo>
                  <a:close/>
                </a:path>
                <a:path w="1829435" h="1553210">
                  <a:moveTo>
                    <a:pt x="1828812" y="298704"/>
                  </a:moveTo>
                  <a:lnTo>
                    <a:pt x="1825815" y="283857"/>
                  </a:lnTo>
                  <a:lnTo>
                    <a:pt x="1817662" y="271754"/>
                  </a:lnTo>
                  <a:lnTo>
                    <a:pt x="1805559" y="263601"/>
                  </a:lnTo>
                  <a:lnTo>
                    <a:pt x="1790712" y="260604"/>
                  </a:lnTo>
                  <a:lnTo>
                    <a:pt x="38100" y="260604"/>
                  </a:lnTo>
                  <a:lnTo>
                    <a:pt x="23253" y="263601"/>
                  </a:lnTo>
                  <a:lnTo>
                    <a:pt x="11150" y="271754"/>
                  </a:lnTo>
                  <a:lnTo>
                    <a:pt x="2997" y="283857"/>
                  </a:lnTo>
                  <a:lnTo>
                    <a:pt x="0" y="298704"/>
                  </a:lnTo>
                  <a:lnTo>
                    <a:pt x="0" y="451104"/>
                  </a:lnTo>
                  <a:lnTo>
                    <a:pt x="2997" y="465963"/>
                  </a:lnTo>
                  <a:lnTo>
                    <a:pt x="11150" y="478066"/>
                  </a:lnTo>
                  <a:lnTo>
                    <a:pt x="23253" y="486219"/>
                  </a:lnTo>
                  <a:lnTo>
                    <a:pt x="38100" y="489204"/>
                  </a:lnTo>
                  <a:lnTo>
                    <a:pt x="1790712" y="489204"/>
                  </a:lnTo>
                  <a:lnTo>
                    <a:pt x="1805559" y="486219"/>
                  </a:lnTo>
                  <a:lnTo>
                    <a:pt x="1817662" y="478066"/>
                  </a:lnTo>
                  <a:lnTo>
                    <a:pt x="1825815" y="465963"/>
                  </a:lnTo>
                  <a:lnTo>
                    <a:pt x="1828812" y="451104"/>
                  </a:lnTo>
                  <a:lnTo>
                    <a:pt x="1828812" y="298704"/>
                  </a:lnTo>
                  <a:close/>
                </a:path>
                <a:path w="1829435" h="1553210">
                  <a:moveTo>
                    <a:pt x="1828812" y="38100"/>
                  </a:moveTo>
                  <a:lnTo>
                    <a:pt x="1825815" y="23253"/>
                  </a:lnTo>
                  <a:lnTo>
                    <a:pt x="1817662" y="11150"/>
                  </a:lnTo>
                  <a:lnTo>
                    <a:pt x="1805559" y="2997"/>
                  </a:lnTo>
                  <a:lnTo>
                    <a:pt x="1790712" y="0"/>
                  </a:lnTo>
                  <a:lnTo>
                    <a:pt x="38100" y="0"/>
                  </a:lnTo>
                  <a:lnTo>
                    <a:pt x="23253" y="2997"/>
                  </a:lnTo>
                  <a:lnTo>
                    <a:pt x="11150" y="11150"/>
                  </a:lnTo>
                  <a:lnTo>
                    <a:pt x="2997" y="23253"/>
                  </a:lnTo>
                  <a:lnTo>
                    <a:pt x="0" y="38100"/>
                  </a:lnTo>
                  <a:lnTo>
                    <a:pt x="0" y="190500"/>
                  </a:lnTo>
                  <a:lnTo>
                    <a:pt x="2997" y="205359"/>
                  </a:lnTo>
                  <a:lnTo>
                    <a:pt x="11150" y="217462"/>
                  </a:lnTo>
                  <a:lnTo>
                    <a:pt x="23253" y="225615"/>
                  </a:lnTo>
                  <a:lnTo>
                    <a:pt x="38100" y="228600"/>
                  </a:lnTo>
                  <a:lnTo>
                    <a:pt x="1790712" y="228600"/>
                  </a:lnTo>
                  <a:lnTo>
                    <a:pt x="1805559" y="225615"/>
                  </a:lnTo>
                  <a:lnTo>
                    <a:pt x="1817662" y="217462"/>
                  </a:lnTo>
                  <a:lnTo>
                    <a:pt x="1825815" y="205359"/>
                  </a:lnTo>
                  <a:lnTo>
                    <a:pt x="1828812" y="190500"/>
                  </a:lnTo>
                  <a:lnTo>
                    <a:pt x="1828812" y="38100"/>
                  </a:lnTo>
                  <a:close/>
                </a:path>
              </a:pathLst>
            </a:custGeom>
            <a:solidFill>
              <a:srgbClr val="1D516C">
                <a:alpha val="14901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284220" y="1941576"/>
              <a:ext cx="1828800" cy="228600"/>
            </a:xfrm>
            <a:custGeom>
              <a:avLst/>
              <a:gdLst/>
              <a:ahLst/>
              <a:cxnLst/>
              <a:rect l="l" t="t" r="r" b="b"/>
              <a:pathLst>
                <a:path w="1828800" h="228600">
                  <a:moveTo>
                    <a:pt x="1790700" y="0"/>
                  </a:moveTo>
                  <a:lnTo>
                    <a:pt x="38100" y="0"/>
                  </a:lnTo>
                  <a:lnTo>
                    <a:pt x="23252" y="2988"/>
                  </a:lnTo>
                  <a:lnTo>
                    <a:pt x="11144" y="11144"/>
                  </a:lnTo>
                  <a:lnTo>
                    <a:pt x="2988" y="23252"/>
                  </a:lnTo>
                  <a:lnTo>
                    <a:pt x="0" y="38100"/>
                  </a:lnTo>
                  <a:lnTo>
                    <a:pt x="0" y="190500"/>
                  </a:lnTo>
                  <a:lnTo>
                    <a:pt x="2988" y="205347"/>
                  </a:lnTo>
                  <a:lnTo>
                    <a:pt x="11144" y="217455"/>
                  </a:lnTo>
                  <a:lnTo>
                    <a:pt x="23252" y="225611"/>
                  </a:lnTo>
                  <a:lnTo>
                    <a:pt x="38100" y="228600"/>
                  </a:lnTo>
                  <a:lnTo>
                    <a:pt x="1790700" y="228600"/>
                  </a:lnTo>
                  <a:lnTo>
                    <a:pt x="1805547" y="225611"/>
                  </a:lnTo>
                  <a:lnTo>
                    <a:pt x="1817655" y="217455"/>
                  </a:lnTo>
                  <a:lnTo>
                    <a:pt x="1825811" y="205347"/>
                  </a:lnTo>
                  <a:lnTo>
                    <a:pt x="1828800" y="190500"/>
                  </a:lnTo>
                  <a:lnTo>
                    <a:pt x="1828800" y="38100"/>
                  </a:lnTo>
                  <a:lnTo>
                    <a:pt x="1825811" y="23252"/>
                  </a:lnTo>
                  <a:lnTo>
                    <a:pt x="1817655" y="11144"/>
                  </a:lnTo>
                  <a:lnTo>
                    <a:pt x="1805547" y="2988"/>
                  </a:lnTo>
                  <a:lnTo>
                    <a:pt x="1790700" y="0"/>
                  </a:lnTo>
                  <a:close/>
                </a:path>
              </a:pathLst>
            </a:custGeom>
            <a:solidFill>
              <a:srgbClr val="1D51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/>
          <p:nvPr/>
        </p:nvSpPr>
        <p:spPr>
          <a:xfrm>
            <a:off x="3287267" y="3805428"/>
            <a:ext cx="1828800" cy="228600"/>
          </a:xfrm>
          <a:custGeom>
            <a:avLst/>
            <a:gdLst/>
            <a:ahLst/>
            <a:cxnLst/>
            <a:rect l="l" t="t" r="r" b="b"/>
            <a:pathLst>
              <a:path w="1828800" h="228600">
                <a:moveTo>
                  <a:pt x="1790700" y="0"/>
                </a:moveTo>
                <a:lnTo>
                  <a:pt x="38100" y="0"/>
                </a:lnTo>
                <a:lnTo>
                  <a:pt x="23252" y="2988"/>
                </a:lnTo>
                <a:lnTo>
                  <a:pt x="11144" y="11144"/>
                </a:lnTo>
                <a:lnTo>
                  <a:pt x="2988" y="23252"/>
                </a:lnTo>
                <a:lnTo>
                  <a:pt x="0" y="38100"/>
                </a:lnTo>
                <a:lnTo>
                  <a:pt x="0" y="190500"/>
                </a:lnTo>
                <a:lnTo>
                  <a:pt x="2988" y="205347"/>
                </a:lnTo>
                <a:lnTo>
                  <a:pt x="11144" y="217455"/>
                </a:lnTo>
                <a:lnTo>
                  <a:pt x="23252" y="225611"/>
                </a:lnTo>
                <a:lnTo>
                  <a:pt x="38100" y="228600"/>
                </a:lnTo>
                <a:lnTo>
                  <a:pt x="1790700" y="228600"/>
                </a:lnTo>
                <a:lnTo>
                  <a:pt x="1805547" y="225611"/>
                </a:lnTo>
                <a:lnTo>
                  <a:pt x="1817655" y="217455"/>
                </a:lnTo>
                <a:lnTo>
                  <a:pt x="1825811" y="205347"/>
                </a:lnTo>
                <a:lnTo>
                  <a:pt x="1828800" y="190500"/>
                </a:lnTo>
                <a:lnTo>
                  <a:pt x="1828800" y="38100"/>
                </a:lnTo>
                <a:lnTo>
                  <a:pt x="1825811" y="23252"/>
                </a:lnTo>
                <a:lnTo>
                  <a:pt x="1817655" y="11144"/>
                </a:lnTo>
                <a:lnTo>
                  <a:pt x="1805547" y="2988"/>
                </a:lnTo>
                <a:lnTo>
                  <a:pt x="1790700" y="0"/>
                </a:lnTo>
                <a:close/>
              </a:path>
            </a:pathLst>
          </a:custGeom>
          <a:solidFill>
            <a:srgbClr val="1D516C">
              <a:alpha val="1490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2956051" y="1880971"/>
            <a:ext cx="2038985" cy="34182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34340" marR="282575" indent="-3810">
              <a:lnSpc>
                <a:spcPct val="123600"/>
              </a:lnSpc>
              <a:spcBef>
                <a:spcPts val="95"/>
              </a:spcBef>
            </a:pP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App</a:t>
            </a:r>
            <a:r>
              <a:rPr sz="1400" spc="-9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optimization </a:t>
            </a:r>
            <a:r>
              <a:rPr sz="1400" spc="-37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Scaling</a:t>
            </a:r>
            <a:endParaRPr sz="1400">
              <a:latin typeface="Arial MT"/>
              <a:cs typeface="Arial MT"/>
            </a:endParaRPr>
          </a:p>
          <a:p>
            <a:pPr marL="434340">
              <a:lnSpc>
                <a:spcPct val="100000"/>
              </a:lnSpc>
              <a:spcBef>
                <a:spcPts val="370"/>
              </a:spcBef>
            </a:pP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High</a:t>
            </a:r>
            <a:r>
              <a:rPr sz="14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availability</a:t>
            </a:r>
            <a:endParaRPr sz="1400">
              <a:latin typeface="Arial MT"/>
              <a:cs typeface="Arial MT"/>
            </a:endParaRPr>
          </a:p>
          <a:p>
            <a:pPr marL="434340" marR="123189">
              <a:lnSpc>
                <a:spcPct val="124300"/>
              </a:lnSpc>
            </a:pPr>
            <a:r>
              <a:rPr sz="1400" spc="-10" dirty="0">
                <a:solidFill>
                  <a:srgbClr val="FFFFFF"/>
                </a:solidFill>
                <a:latin typeface="Arial MT"/>
                <a:cs typeface="Arial MT"/>
              </a:rPr>
              <a:t>D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atabase</a:t>
            </a:r>
            <a:r>
              <a:rPr sz="14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backups  </a:t>
            </a: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DB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s/w patches </a:t>
            </a:r>
            <a:r>
              <a:rPr sz="14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DB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s/w</a:t>
            </a:r>
            <a:r>
              <a:rPr sz="14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installs</a:t>
            </a:r>
            <a:endParaRPr sz="1400">
              <a:latin typeface="Arial MT"/>
              <a:cs typeface="Arial MT"/>
            </a:endParaRPr>
          </a:p>
          <a:p>
            <a:pPr marL="434340" marR="447040">
              <a:lnSpc>
                <a:spcPts val="2180"/>
              </a:lnSpc>
              <a:spcBef>
                <a:spcPts val="90"/>
              </a:spcBef>
            </a:pP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OS patches </a:t>
            </a:r>
            <a:r>
              <a:rPr sz="14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OS</a:t>
            </a:r>
            <a:r>
              <a:rPr sz="14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installati</a:t>
            </a:r>
            <a:r>
              <a:rPr sz="1400" spc="-15" dirty="0">
                <a:solidFill>
                  <a:srgbClr val="FFFFFF"/>
                </a:solidFill>
                <a:latin typeface="Arial MT"/>
                <a:cs typeface="Arial MT"/>
              </a:rPr>
              <a:t>o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n</a:t>
            </a:r>
            <a:endParaRPr sz="1400">
              <a:latin typeface="Arial MT"/>
              <a:cs typeface="Arial MT"/>
            </a:endParaRPr>
          </a:p>
          <a:p>
            <a:pPr marL="434340">
              <a:lnSpc>
                <a:spcPct val="100000"/>
              </a:lnSpc>
              <a:spcBef>
                <a:spcPts val="434"/>
              </a:spcBef>
            </a:pP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Server</a:t>
            </a:r>
            <a:r>
              <a:rPr sz="1400" spc="-7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maintenance</a:t>
            </a:r>
            <a:endParaRPr sz="1400">
              <a:latin typeface="Arial MT"/>
              <a:cs typeface="Arial MT"/>
            </a:endParaRPr>
          </a:p>
          <a:p>
            <a:pPr marL="434340" marR="153035">
              <a:lnSpc>
                <a:spcPct val="128699"/>
              </a:lnSpc>
              <a:spcBef>
                <a:spcPts val="165"/>
              </a:spcBef>
            </a:pP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Rack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&amp; stack </a:t>
            </a:r>
            <a:r>
              <a:rPr sz="14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Power,</a:t>
            </a:r>
            <a:r>
              <a:rPr sz="14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HVAC,</a:t>
            </a:r>
            <a:r>
              <a:rPr sz="14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net</a:t>
            </a:r>
            <a:endParaRPr sz="14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3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1400" i="1" dirty="0">
                <a:solidFill>
                  <a:srgbClr val="FFFFFF"/>
                </a:solidFill>
                <a:latin typeface="Arial"/>
                <a:cs typeface="Arial"/>
              </a:rPr>
              <a:t>you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19" name="object 1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095756" y="5082540"/>
            <a:ext cx="1063725" cy="643128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8619" y="334137"/>
            <a:ext cx="522668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rgbClr val="FF0000"/>
                </a:solidFill>
              </a:rPr>
              <a:t>Key</a:t>
            </a:r>
            <a:r>
              <a:rPr spc="-150" dirty="0">
                <a:solidFill>
                  <a:srgbClr val="FF0000"/>
                </a:solidFill>
              </a:rPr>
              <a:t> </a:t>
            </a:r>
            <a:r>
              <a:rPr dirty="0">
                <a:solidFill>
                  <a:srgbClr val="FF0000"/>
                </a:solidFill>
              </a:rPr>
              <a:t>Amazon</a:t>
            </a:r>
            <a:r>
              <a:rPr spc="-60" dirty="0">
                <a:solidFill>
                  <a:srgbClr val="FF0000"/>
                </a:solidFill>
              </a:rPr>
              <a:t> </a:t>
            </a:r>
            <a:r>
              <a:rPr dirty="0">
                <a:solidFill>
                  <a:srgbClr val="FF0000"/>
                </a:solidFill>
              </a:rPr>
              <a:t>RDS</a:t>
            </a:r>
            <a:r>
              <a:rPr spc="-20" dirty="0">
                <a:solidFill>
                  <a:srgbClr val="FF0000"/>
                </a:solidFill>
              </a:rPr>
              <a:t> </a:t>
            </a:r>
            <a:r>
              <a:rPr dirty="0">
                <a:solidFill>
                  <a:srgbClr val="FF0000"/>
                </a:solidFill>
              </a:rPr>
              <a:t>Features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944623" y="1712976"/>
            <a:ext cx="4552315" cy="1808480"/>
            <a:chOff x="1944623" y="1712976"/>
            <a:chExt cx="4552315" cy="180848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43683" y="1712976"/>
              <a:ext cx="1053845" cy="454913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89503" y="1712976"/>
              <a:ext cx="700278" cy="454913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17775" y="1956816"/>
              <a:ext cx="1597914" cy="454913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44623" y="2261628"/>
              <a:ext cx="675894" cy="401561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378963" y="2261628"/>
              <a:ext cx="300977" cy="401561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995927" y="1712976"/>
              <a:ext cx="1055370" cy="454913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872483" y="1956816"/>
              <a:ext cx="1284732" cy="454913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286755" y="1712976"/>
              <a:ext cx="1094994" cy="454913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155691" y="1956816"/>
              <a:ext cx="1341119" cy="454913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438399" y="2261628"/>
              <a:ext cx="1435607" cy="401561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002279" y="2548140"/>
              <a:ext cx="871727" cy="401561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473451" y="2833128"/>
              <a:ext cx="1400555" cy="401561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199131" y="3119640"/>
              <a:ext cx="1674875" cy="401561"/>
            </a:xfrm>
            <a:prstGeom prst="rect">
              <a:avLst/>
            </a:prstGeom>
          </p:spPr>
        </p:pic>
      </p:grpSp>
      <p:grpSp>
        <p:nvGrpSpPr>
          <p:cNvPr id="17" name="object 17"/>
          <p:cNvGrpSpPr/>
          <p:nvPr/>
        </p:nvGrpSpPr>
        <p:grpSpPr>
          <a:xfrm>
            <a:off x="6664452" y="1712976"/>
            <a:ext cx="1032510" cy="699135"/>
            <a:chOff x="6664452" y="1712976"/>
            <a:chExt cx="1032510" cy="699135"/>
          </a:xfrm>
        </p:grpSpPr>
        <p:pic>
          <p:nvPicPr>
            <p:cNvPr id="18" name="object 1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679692" y="1712976"/>
              <a:ext cx="1003553" cy="454913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664452" y="1956816"/>
              <a:ext cx="1032509" cy="454913"/>
            </a:xfrm>
            <a:prstGeom prst="rect">
              <a:avLst/>
            </a:prstGeom>
          </p:spPr>
        </p:pic>
      </p:grpSp>
      <p:graphicFrame>
        <p:nvGraphicFramePr>
          <p:cNvPr id="20" name="object 20"/>
          <p:cNvGraphicFramePr>
            <a:graphicFrameLocks noGrp="1"/>
          </p:cNvGraphicFramePr>
          <p:nvPr/>
        </p:nvGraphicFramePr>
        <p:xfrm>
          <a:off x="1738376" y="1712976"/>
          <a:ext cx="6103618" cy="18082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285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833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385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531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9149"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1D516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3875">
                <a:tc>
                  <a:txBody>
                    <a:bodyPr/>
                    <a:lstStyle/>
                    <a:p>
                      <a:pPr marL="401320" marR="393065" indent="25400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sz="1600" b="1" spc="-1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Amazon</a:t>
                      </a:r>
                      <a:r>
                        <a:rPr sz="1600" b="1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RDS </a:t>
                      </a:r>
                      <a:r>
                        <a:rPr sz="1600" b="1" spc="-43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Co</a:t>
                      </a:r>
                      <a:r>
                        <a:rPr sz="16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</a:t>
                      </a:r>
                      <a:r>
                        <a:rPr sz="16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fi</a:t>
                      </a:r>
                      <a:r>
                        <a:rPr sz="16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g</a:t>
                      </a:r>
                      <a:r>
                        <a:rPr sz="16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urati</a:t>
                      </a:r>
                      <a:r>
                        <a:rPr sz="16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o</a:t>
                      </a:r>
                      <a:r>
                        <a:rPr sz="16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133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1D516C"/>
                    </a:solidFill>
                  </a:tcPr>
                </a:tc>
                <a:tc>
                  <a:txBody>
                    <a:bodyPr/>
                    <a:lstStyle/>
                    <a:p>
                      <a:pPr marL="111760" marR="104139" indent="138430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sz="16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Improve </a:t>
                      </a:r>
                      <a:r>
                        <a:rPr sz="16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b="1" spc="-1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</a:t>
                      </a:r>
                      <a:r>
                        <a:rPr sz="1600" b="1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v</a:t>
                      </a:r>
                      <a:r>
                        <a:rPr sz="16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</a:t>
                      </a:r>
                      <a:r>
                        <a:rPr sz="1600" b="1" spc="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i</a:t>
                      </a:r>
                      <a:r>
                        <a:rPr sz="16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lab</a:t>
                      </a:r>
                      <a:r>
                        <a:rPr sz="1600" b="1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i</a:t>
                      </a:r>
                      <a:r>
                        <a:rPr sz="16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l</a:t>
                      </a:r>
                      <a:r>
                        <a:rPr sz="1600" b="1" spc="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i</a:t>
                      </a:r>
                      <a:r>
                        <a:rPr sz="1600" b="1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</a:t>
                      </a:r>
                      <a:r>
                        <a:rPr sz="16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y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133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1D516C"/>
                    </a:solidFill>
                  </a:tcPr>
                </a:tc>
                <a:tc>
                  <a:txBody>
                    <a:bodyPr/>
                    <a:lstStyle/>
                    <a:p>
                      <a:pPr marL="102870" marR="93345" indent="154940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sz="16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Increase </a:t>
                      </a:r>
                      <a:r>
                        <a:rPr sz="16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T</a:t>
                      </a:r>
                      <a:r>
                        <a:rPr sz="16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h</a:t>
                      </a:r>
                      <a:r>
                        <a:rPr sz="16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rou</a:t>
                      </a:r>
                      <a:r>
                        <a:rPr sz="16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g</a:t>
                      </a:r>
                      <a:r>
                        <a:rPr sz="16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h</a:t>
                      </a:r>
                      <a:r>
                        <a:rPr sz="16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</a:t>
                      </a:r>
                      <a:r>
                        <a:rPr sz="16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ut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133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1D516C"/>
                    </a:solidFill>
                  </a:tcPr>
                </a:tc>
                <a:tc>
                  <a:txBody>
                    <a:bodyPr/>
                    <a:lstStyle/>
                    <a:p>
                      <a:pPr marL="296545" marR="283845" indent="15240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sz="16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Reduce </a:t>
                      </a:r>
                      <a:r>
                        <a:rPr sz="1600" b="1" spc="-43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La</a:t>
                      </a:r>
                      <a:r>
                        <a:rPr sz="16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</a:t>
                      </a:r>
                      <a:r>
                        <a:rPr sz="16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ency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133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1D516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R="60960" algn="r">
                        <a:lnSpc>
                          <a:spcPct val="100000"/>
                        </a:lnSpc>
                        <a:spcBef>
                          <a:spcPts val="244"/>
                        </a:spcBef>
                      </a:pPr>
                      <a:r>
                        <a:rPr sz="14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Push-Button</a:t>
                      </a:r>
                      <a:r>
                        <a:rPr sz="1400" b="1" spc="-6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4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Scaling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3111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1D516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0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0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0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R="60960" algn="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400" b="1" spc="1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</a:t>
                      </a:r>
                      <a:r>
                        <a:rPr sz="14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u</a:t>
                      </a:r>
                      <a:r>
                        <a:rPr sz="14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lti</a:t>
                      </a:r>
                      <a:r>
                        <a:rPr sz="1400" b="1" spc="-9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400" b="1" spc="-4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</a:t>
                      </a:r>
                      <a:r>
                        <a:rPr sz="14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Z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1D516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9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9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9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R="61594" algn="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4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Read</a:t>
                      </a:r>
                      <a:r>
                        <a:rPr sz="1400" b="1" spc="-3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4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Replicas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1D516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0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0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0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R="61594" algn="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4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Provisioned</a:t>
                      </a:r>
                      <a:r>
                        <a:rPr sz="1400" b="1" spc="-8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4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IOPS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1D516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9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9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9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2201"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FFFFFF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1" name="object 21"/>
          <p:cNvSpPr txBox="1"/>
          <p:nvPr/>
        </p:nvSpPr>
        <p:spPr>
          <a:xfrm>
            <a:off x="5564251" y="4201414"/>
            <a:ext cx="15868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1D516C"/>
                </a:solidFill>
                <a:latin typeface="Arial"/>
                <a:cs typeface="Arial"/>
              </a:rPr>
              <a:t>Read</a:t>
            </a:r>
            <a:r>
              <a:rPr sz="1800" b="1" spc="-55" dirty="0">
                <a:solidFill>
                  <a:srgbClr val="1D516C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1D516C"/>
                </a:solidFill>
                <a:latin typeface="Arial"/>
                <a:cs typeface="Arial"/>
              </a:rPr>
              <a:t>Replicas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5228844" y="4468393"/>
            <a:ext cx="2085339" cy="1423670"/>
            <a:chOff x="5228844" y="4468393"/>
            <a:chExt cx="2085339" cy="1423670"/>
          </a:xfrm>
        </p:grpSpPr>
        <p:sp>
          <p:nvSpPr>
            <p:cNvPr id="23" name="object 23"/>
            <p:cNvSpPr/>
            <p:nvPr/>
          </p:nvSpPr>
          <p:spPr>
            <a:xfrm>
              <a:off x="5230368" y="4910340"/>
              <a:ext cx="788035" cy="552450"/>
            </a:xfrm>
            <a:custGeom>
              <a:avLst/>
              <a:gdLst/>
              <a:ahLst/>
              <a:cxnLst/>
              <a:rect l="l" t="t" r="r" b="b"/>
              <a:pathLst>
                <a:path w="788035" h="552450">
                  <a:moveTo>
                    <a:pt x="717283" y="43256"/>
                  </a:moveTo>
                  <a:lnTo>
                    <a:pt x="712190" y="24980"/>
                  </a:lnTo>
                  <a:lnTo>
                    <a:pt x="698322" y="10083"/>
                  </a:lnTo>
                  <a:lnTo>
                    <a:pt x="677735" y="63"/>
                  </a:lnTo>
                  <a:lnTo>
                    <a:pt x="677291" y="0"/>
                  </a:lnTo>
                  <a:lnTo>
                    <a:pt x="39166" y="0"/>
                  </a:lnTo>
                  <a:lnTo>
                    <a:pt x="38735" y="63"/>
                  </a:lnTo>
                  <a:lnTo>
                    <a:pt x="18478" y="10083"/>
                  </a:lnTo>
                  <a:lnTo>
                    <a:pt x="4927" y="24980"/>
                  </a:lnTo>
                  <a:lnTo>
                    <a:pt x="0" y="43256"/>
                  </a:lnTo>
                  <a:lnTo>
                    <a:pt x="0" y="493255"/>
                  </a:lnTo>
                  <a:lnTo>
                    <a:pt x="4927" y="512064"/>
                  </a:lnTo>
                  <a:lnTo>
                    <a:pt x="18478" y="527418"/>
                  </a:lnTo>
                  <a:lnTo>
                    <a:pt x="38735" y="537768"/>
                  </a:lnTo>
                  <a:lnTo>
                    <a:pt x="63792" y="541566"/>
                  </a:lnTo>
                  <a:lnTo>
                    <a:pt x="465937" y="540854"/>
                  </a:lnTo>
                  <a:lnTo>
                    <a:pt x="460146" y="535800"/>
                  </a:lnTo>
                  <a:lnTo>
                    <a:pt x="456272" y="530758"/>
                  </a:lnTo>
                  <a:lnTo>
                    <a:pt x="456272" y="312966"/>
                  </a:lnTo>
                  <a:lnTo>
                    <a:pt x="457250" y="311518"/>
                  </a:lnTo>
                  <a:lnTo>
                    <a:pt x="475919" y="294906"/>
                  </a:lnTo>
                  <a:lnTo>
                    <a:pt x="516699" y="282943"/>
                  </a:lnTo>
                  <a:lnTo>
                    <a:pt x="571969" y="275729"/>
                  </a:lnTo>
                  <a:lnTo>
                    <a:pt x="634149" y="273304"/>
                  </a:lnTo>
                  <a:lnTo>
                    <a:pt x="655701" y="273570"/>
                  </a:lnTo>
                  <a:lnTo>
                    <a:pt x="676808" y="274383"/>
                  </a:lnTo>
                  <a:lnTo>
                    <a:pt x="697369" y="275742"/>
                  </a:lnTo>
                  <a:lnTo>
                    <a:pt x="717283" y="277634"/>
                  </a:lnTo>
                  <a:lnTo>
                    <a:pt x="717283" y="273304"/>
                  </a:lnTo>
                  <a:lnTo>
                    <a:pt x="717283" y="43256"/>
                  </a:lnTo>
                  <a:close/>
                </a:path>
                <a:path w="788035" h="552450">
                  <a:moveTo>
                    <a:pt x="787831" y="309702"/>
                  </a:moveTo>
                  <a:lnTo>
                    <a:pt x="749871" y="297484"/>
                  </a:lnTo>
                  <a:lnTo>
                    <a:pt x="699541" y="290156"/>
                  </a:lnTo>
                  <a:lnTo>
                    <a:pt x="657872" y="287997"/>
                  </a:lnTo>
                  <a:lnTo>
                    <a:pt x="634149" y="287731"/>
                  </a:lnTo>
                  <a:lnTo>
                    <a:pt x="566153" y="290690"/>
                  </a:lnTo>
                  <a:lnTo>
                    <a:pt x="516458" y="297916"/>
                  </a:lnTo>
                  <a:lnTo>
                    <a:pt x="485965" y="306895"/>
                  </a:lnTo>
                  <a:lnTo>
                    <a:pt x="475602" y="315137"/>
                  </a:lnTo>
                  <a:lnTo>
                    <a:pt x="485965" y="323481"/>
                  </a:lnTo>
                  <a:lnTo>
                    <a:pt x="516458" y="332714"/>
                  </a:lnTo>
                  <a:lnTo>
                    <a:pt x="566153" y="340182"/>
                  </a:lnTo>
                  <a:lnTo>
                    <a:pt x="634149" y="343255"/>
                  </a:lnTo>
                  <a:lnTo>
                    <a:pt x="657872" y="342874"/>
                  </a:lnTo>
                  <a:lnTo>
                    <a:pt x="699541" y="340207"/>
                  </a:lnTo>
                  <a:lnTo>
                    <a:pt x="749871" y="333082"/>
                  </a:lnTo>
                  <a:lnTo>
                    <a:pt x="787831" y="320662"/>
                  </a:lnTo>
                  <a:lnTo>
                    <a:pt x="787831" y="309702"/>
                  </a:lnTo>
                  <a:close/>
                </a:path>
                <a:path w="788035" h="552450">
                  <a:moveTo>
                    <a:pt x="787908" y="336931"/>
                  </a:moveTo>
                  <a:lnTo>
                    <a:pt x="781316" y="339547"/>
                  </a:lnTo>
                  <a:lnTo>
                    <a:pt x="763333" y="344601"/>
                  </a:lnTo>
                  <a:lnTo>
                    <a:pt x="741895" y="348983"/>
                  </a:lnTo>
                  <a:lnTo>
                    <a:pt x="717283" y="352628"/>
                  </a:lnTo>
                  <a:lnTo>
                    <a:pt x="713422" y="353352"/>
                  </a:lnTo>
                  <a:lnTo>
                    <a:pt x="708583" y="354076"/>
                  </a:lnTo>
                  <a:lnTo>
                    <a:pt x="703757" y="354076"/>
                  </a:lnTo>
                  <a:lnTo>
                    <a:pt x="701827" y="354787"/>
                  </a:lnTo>
                  <a:lnTo>
                    <a:pt x="696988" y="354787"/>
                  </a:lnTo>
                  <a:lnTo>
                    <a:pt x="693115" y="355511"/>
                  </a:lnTo>
                  <a:lnTo>
                    <a:pt x="684415" y="355511"/>
                  </a:lnTo>
                  <a:lnTo>
                    <a:pt x="682485" y="356235"/>
                  </a:lnTo>
                  <a:lnTo>
                    <a:pt x="671855" y="356235"/>
                  </a:lnTo>
                  <a:lnTo>
                    <a:pt x="666051" y="356946"/>
                  </a:lnTo>
                  <a:lnTo>
                    <a:pt x="644779" y="356946"/>
                  </a:lnTo>
                  <a:lnTo>
                    <a:pt x="638022" y="357682"/>
                  </a:lnTo>
                  <a:lnTo>
                    <a:pt x="634149" y="357682"/>
                  </a:lnTo>
                  <a:lnTo>
                    <a:pt x="586803" y="356222"/>
                  </a:lnTo>
                  <a:lnTo>
                    <a:pt x="542556" y="351917"/>
                  </a:lnTo>
                  <a:lnTo>
                    <a:pt x="504456" y="344906"/>
                  </a:lnTo>
                  <a:lnTo>
                    <a:pt x="475602" y="335330"/>
                  </a:lnTo>
                  <a:lnTo>
                    <a:pt x="475602" y="525703"/>
                  </a:lnTo>
                  <a:lnTo>
                    <a:pt x="513321" y="541566"/>
                  </a:lnTo>
                  <a:lnTo>
                    <a:pt x="568172" y="549148"/>
                  </a:lnTo>
                  <a:lnTo>
                    <a:pt x="644779" y="552386"/>
                  </a:lnTo>
                  <a:lnTo>
                    <a:pt x="713206" y="549529"/>
                  </a:lnTo>
                  <a:lnTo>
                    <a:pt x="760069" y="542467"/>
                  </a:lnTo>
                  <a:lnTo>
                    <a:pt x="786980" y="533527"/>
                  </a:lnTo>
                  <a:lnTo>
                    <a:pt x="787908" y="532612"/>
                  </a:lnTo>
                  <a:lnTo>
                    <a:pt x="787908" y="357682"/>
                  </a:lnTo>
                  <a:lnTo>
                    <a:pt x="787908" y="336931"/>
                  </a:lnTo>
                  <a:close/>
                </a:path>
              </a:pathLst>
            </a:custGeom>
            <a:solidFill>
              <a:srgbClr val="6E2C6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791051" y="5299744"/>
              <a:ext cx="150814" cy="126921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228844" y="4908804"/>
              <a:ext cx="788670" cy="553973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949695" y="5009362"/>
              <a:ext cx="611098" cy="277393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5992876" y="5076952"/>
              <a:ext cx="432434" cy="111760"/>
            </a:xfrm>
            <a:custGeom>
              <a:avLst/>
              <a:gdLst/>
              <a:ahLst/>
              <a:cxnLst/>
              <a:rect l="l" t="t" r="r" b="b"/>
              <a:pathLst>
                <a:path w="432435" h="111760">
                  <a:moveTo>
                    <a:pt x="414899" y="44068"/>
                  </a:moveTo>
                  <a:lnTo>
                    <a:pt x="412241" y="44068"/>
                  </a:lnTo>
                  <a:lnTo>
                    <a:pt x="412623" y="63881"/>
                  </a:lnTo>
                  <a:lnTo>
                    <a:pt x="376143" y="64690"/>
                  </a:lnTo>
                  <a:lnTo>
                    <a:pt x="327406" y="94615"/>
                  </a:lnTo>
                  <a:lnTo>
                    <a:pt x="325882" y="100711"/>
                  </a:lnTo>
                  <a:lnTo>
                    <a:pt x="328802" y="105283"/>
                  </a:lnTo>
                  <a:lnTo>
                    <a:pt x="331597" y="109981"/>
                  </a:lnTo>
                  <a:lnTo>
                    <a:pt x="337693" y="111506"/>
                  </a:lnTo>
                  <a:lnTo>
                    <a:pt x="432053" y="53593"/>
                  </a:lnTo>
                  <a:lnTo>
                    <a:pt x="414899" y="44068"/>
                  </a:lnTo>
                  <a:close/>
                </a:path>
                <a:path w="432435" h="111760">
                  <a:moveTo>
                    <a:pt x="375460" y="44884"/>
                  </a:moveTo>
                  <a:lnTo>
                    <a:pt x="0" y="53212"/>
                  </a:lnTo>
                  <a:lnTo>
                    <a:pt x="508" y="73025"/>
                  </a:lnTo>
                  <a:lnTo>
                    <a:pt x="376143" y="64690"/>
                  </a:lnTo>
                  <a:lnTo>
                    <a:pt x="392784" y="54487"/>
                  </a:lnTo>
                  <a:lnTo>
                    <a:pt x="375460" y="44884"/>
                  </a:lnTo>
                  <a:close/>
                </a:path>
                <a:path w="432435" h="111760">
                  <a:moveTo>
                    <a:pt x="392784" y="54487"/>
                  </a:moveTo>
                  <a:lnTo>
                    <a:pt x="376143" y="64690"/>
                  </a:lnTo>
                  <a:lnTo>
                    <a:pt x="412623" y="63881"/>
                  </a:lnTo>
                  <a:lnTo>
                    <a:pt x="412601" y="62737"/>
                  </a:lnTo>
                  <a:lnTo>
                    <a:pt x="407670" y="62737"/>
                  </a:lnTo>
                  <a:lnTo>
                    <a:pt x="392784" y="54487"/>
                  </a:lnTo>
                  <a:close/>
                </a:path>
                <a:path w="432435" h="111760">
                  <a:moveTo>
                    <a:pt x="407288" y="45593"/>
                  </a:moveTo>
                  <a:lnTo>
                    <a:pt x="392784" y="54487"/>
                  </a:lnTo>
                  <a:lnTo>
                    <a:pt x="407670" y="62737"/>
                  </a:lnTo>
                  <a:lnTo>
                    <a:pt x="407288" y="45593"/>
                  </a:lnTo>
                  <a:close/>
                </a:path>
                <a:path w="432435" h="111760">
                  <a:moveTo>
                    <a:pt x="412271" y="45593"/>
                  </a:moveTo>
                  <a:lnTo>
                    <a:pt x="407288" y="45593"/>
                  </a:lnTo>
                  <a:lnTo>
                    <a:pt x="407670" y="62737"/>
                  </a:lnTo>
                  <a:lnTo>
                    <a:pt x="412601" y="62737"/>
                  </a:lnTo>
                  <a:lnTo>
                    <a:pt x="412271" y="45593"/>
                  </a:lnTo>
                  <a:close/>
                </a:path>
                <a:path w="432435" h="111760">
                  <a:moveTo>
                    <a:pt x="412241" y="44068"/>
                  </a:moveTo>
                  <a:lnTo>
                    <a:pt x="375460" y="44884"/>
                  </a:lnTo>
                  <a:lnTo>
                    <a:pt x="392784" y="54487"/>
                  </a:lnTo>
                  <a:lnTo>
                    <a:pt x="407288" y="45593"/>
                  </a:lnTo>
                  <a:lnTo>
                    <a:pt x="412271" y="45593"/>
                  </a:lnTo>
                  <a:lnTo>
                    <a:pt x="412241" y="44068"/>
                  </a:lnTo>
                  <a:close/>
                </a:path>
                <a:path w="432435" h="111760">
                  <a:moveTo>
                    <a:pt x="335279" y="0"/>
                  </a:moveTo>
                  <a:lnTo>
                    <a:pt x="329311" y="1650"/>
                  </a:lnTo>
                  <a:lnTo>
                    <a:pt x="323976" y="11303"/>
                  </a:lnTo>
                  <a:lnTo>
                    <a:pt x="325754" y="17272"/>
                  </a:lnTo>
                  <a:lnTo>
                    <a:pt x="330453" y="19939"/>
                  </a:lnTo>
                  <a:lnTo>
                    <a:pt x="375460" y="44884"/>
                  </a:lnTo>
                  <a:lnTo>
                    <a:pt x="412241" y="44068"/>
                  </a:lnTo>
                  <a:lnTo>
                    <a:pt x="414899" y="44068"/>
                  </a:lnTo>
                  <a:lnTo>
                    <a:pt x="340106" y="2540"/>
                  </a:lnTo>
                  <a:lnTo>
                    <a:pt x="335279" y="0"/>
                  </a:lnTo>
                  <a:close/>
                </a:path>
              </a:pathLst>
            </a:custGeom>
            <a:solidFill>
              <a:srgbClr val="1D51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972556" y="5455920"/>
              <a:ext cx="588276" cy="374954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6014847" y="5478145"/>
              <a:ext cx="410845" cy="207010"/>
            </a:xfrm>
            <a:custGeom>
              <a:avLst/>
              <a:gdLst/>
              <a:ahLst/>
              <a:cxnLst/>
              <a:rect l="l" t="t" r="r" b="b"/>
              <a:pathLst>
                <a:path w="410845" h="207010">
                  <a:moveTo>
                    <a:pt x="355329" y="181787"/>
                  </a:moveTo>
                  <a:lnTo>
                    <a:pt x="298576" y="187261"/>
                  </a:lnTo>
                  <a:lnTo>
                    <a:pt x="294639" y="192100"/>
                  </a:lnTo>
                  <a:lnTo>
                    <a:pt x="295655" y="202996"/>
                  </a:lnTo>
                  <a:lnTo>
                    <a:pt x="300481" y="206984"/>
                  </a:lnTo>
                  <a:lnTo>
                    <a:pt x="402566" y="197129"/>
                  </a:lnTo>
                  <a:lnTo>
                    <a:pt x="388619" y="197129"/>
                  </a:lnTo>
                  <a:lnTo>
                    <a:pt x="355329" y="181787"/>
                  </a:lnTo>
                  <a:close/>
                </a:path>
                <a:path w="410845" h="207010">
                  <a:moveTo>
                    <a:pt x="374925" y="179897"/>
                  </a:moveTo>
                  <a:lnTo>
                    <a:pt x="355329" y="181787"/>
                  </a:lnTo>
                  <a:lnTo>
                    <a:pt x="388619" y="197129"/>
                  </a:lnTo>
                  <a:lnTo>
                    <a:pt x="390140" y="193814"/>
                  </a:lnTo>
                  <a:lnTo>
                    <a:pt x="384682" y="193814"/>
                  </a:lnTo>
                  <a:lnTo>
                    <a:pt x="374925" y="179897"/>
                  </a:lnTo>
                  <a:close/>
                </a:path>
                <a:path w="410845" h="207010">
                  <a:moveTo>
                    <a:pt x="340994" y="104647"/>
                  </a:moveTo>
                  <a:lnTo>
                    <a:pt x="336550" y="107695"/>
                  </a:lnTo>
                  <a:lnTo>
                    <a:pt x="331977" y="110883"/>
                  </a:lnTo>
                  <a:lnTo>
                    <a:pt x="330962" y="117068"/>
                  </a:lnTo>
                  <a:lnTo>
                    <a:pt x="334010" y="121538"/>
                  </a:lnTo>
                  <a:lnTo>
                    <a:pt x="363648" y="163812"/>
                  </a:lnTo>
                  <a:lnTo>
                    <a:pt x="396875" y="179133"/>
                  </a:lnTo>
                  <a:lnTo>
                    <a:pt x="388619" y="197129"/>
                  </a:lnTo>
                  <a:lnTo>
                    <a:pt x="402566" y="197129"/>
                  </a:lnTo>
                  <a:lnTo>
                    <a:pt x="410590" y="196354"/>
                  </a:lnTo>
                  <a:lnTo>
                    <a:pt x="350265" y="110185"/>
                  </a:lnTo>
                  <a:lnTo>
                    <a:pt x="347217" y="105663"/>
                  </a:lnTo>
                  <a:lnTo>
                    <a:pt x="340994" y="104647"/>
                  </a:lnTo>
                  <a:close/>
                </a:path>
                <a:path w="410845" h="207010">
                  <a:moveTo>
                    <a:pt x="391794" y="178269"/>
                  </a:moveTo>
                  <a:lnTo>
                    <a:pt x="374925" y="179897"/>
                  </a:lnTo>
                  <a:lnTo>
                    <a:pt x="384682" y="193814"/>
                  </a:lnTo>
                  <a:lnTo>
                    <a:pt x="391794" y="178269"/>
                  </a:lnTo>
                  <a:close/>
                </a:path>
                <a:path w="410845" h="207010">
                  <a:moveTo>
                    <a:pt x="395002" y="178269"/>
                  </a:moveTo>
                  <a:lnTo>
                    <a:pt x="391794" y="178269"/>
                  </a:lnTo>
                  <a:lnTo>
                    <a:pt x="384682" y="193814"/>
                  </a:lnTo>
                  <a:lnTo>
                    <a:pt x="390140" y="193814"/>
                  </a:lnTo>
                  <a:lnTo>
                    <a:pt x="396875" y="179133"/>
                  </a:lnTo>
                  <a:lnTo>
                    <a:pt x="395002" y="178269"/>
                  </a:lnTo>
                  <a:close/>
                </a:path>
                <a:path w="410845" h="207010">
                  <a:moveTo>
                    <a:pt x="8381" y="0"/>
                  </a:moveTo>
                  <a:lnTo>
                    <a:pt x="0" y="18033"/>
                  </a:lnTo>
                  <a:lnTo>
                    <a:pt x="355329" y="181787"/>
                  </a:lnTo>
                  <a:lnTo>
                    <a:pt x="374925" y="179897"/>
                  </a:lnTo>
                  <a:lnTo>
                    <a:pt x="363648" y="163812"/>
                  </a:lnTo>
                  <a:lnTo>
                    <a:pt x="8381" y="0"/>
                  </a:lnTo>
                  <a:close/>
                </a:path>
                <a:path w="410845" h="207010">
                  <a:moveTo>
                    <a:pt x="363648" y="163812"/>
                  </a:moveTo>
                  <a:lnTo>
                    <a:pt x="374925" y="179897"/>
                  </a:lnTo>
                  <a:lnTo>
                    <a:pt x="391794" y="178269"/>
                  </a:lnTo>
                  <a:lnTo>
                    <a:pt x="395002" y="178269"/>
                  </a:lnTo>
                  <a:lnTo>
                    <a:pt x="363648" y="163812"/>
                  </a:lnTo>
                  <a:close/>
                </a:path>
              </a:pathLst>
            </a:custGeom>
            <a:solidFill>
              <a:srgbClr val="1D51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5506212" y="4472952"/>
              <a:ext cx="234670" cy="527291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5587746" y="4495038"/>
              <a:ext cx="76200" cy="370205"/>
            </a:xfrm>
            <a:custGeom>
              <a:avLst/>
              <a:gdLst/>
              <a:ahLst/>
              <a:cxnLst/>
              <a:rect l="l" t="t" r="r" b="b"/>
              <a:pathLst>
                <a:path w="76200" h="370204">
                  <a:moveTo>
                    <a:pt x="28193" y="293624"/>
                  </a:moveTo>
                  <a:lnTo>
                    <a:pt x="0" y="293624"/>
                  </a:lnTo>
                  <a:lnTo>
                    <a:pt x="38100" y="369824"/>
                  </a:lnTo>
                  <a:lnTo>
                    <a:pt x="69850" y="306324"/>
                  </a:lnTo>
                  <a:lnTo>
                    <a:pt x="28193" y="306324"/>
                  </a:lnTo>
                  <a:lnTo>
                    <a:pt x="28193" y="293624"/>
                  </a:lnTo>
                  <a:close/>
                </a:path>
                <a:path w="76200" h="370204">
                  <a:moveTo>
                    <a:pt x="48005" y="0"/>
                  </a:moveTo>
                  <a:lnTo>
                    <a:pt x="28193" y="0"/>
                  </a:lnTo>
                  <a:lnTo>
                    <a:pt x="28193" y="306324"/>
                  </a:lnTo>
                  <a:lnTo>
                    <a:pt x="48005" y="306324"/>
                  </a:lnTo>
                  <a:lnTo>
                    <a:pt x="48005" y="0"/>
                  </a:lnTo>
                  <a:close/>
                </a:path>
                <a:path w="76200" h="370204">
                  <a:moveTo>
                    <a:pt x="76200" y="293624"/>
                  </a:moveTo>
                  <a:lnTo>
                    <a:pt x="48005" y="293624"/>
                  </a:lnTo>
                  <a:lnTo>
                    <a:pt x="48005" y="306324"/>
                  </a:lnTo>
                  <a:lnTo>
                    <a:pt x="69850" y="306324"/>
                  </a:lnTo>
                  <a:lnTo>
                    <a:pt x="76200" y="293624"/>
                  </a:lnTo>
                  <a:close/>
                </a:path>
              </a:pathLst>
            </a:custGeom>
            <a:solidFill>
              <a:srgbClr val="1D51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6525755" y="5431536"/>
              <a:ext cx="788035" cy="460375"/>
            </a:xfrm>
            <a:custGeom>
              <a:avLst/>
              <a:gdLst/>
              <a:ahLst/>
              <a:cxnLst/>
              <a:rect l="l" t="t" r="r" b="b"/>
              <a:pathLst>
                <a:path w="788034" h="460375">
                  <a:moveTo>
                    <a:pt x="661238" y="349783"/>
                  </a:moveTo>
                  <a:lnTo>
                    <a:pt x="659625" y="343128"/>
                  </a:lnTo>
                  <a:lnTo>
                    <a:pt x="654951" y="338455"/>
                  </a:lnTo>
                  <a:lnTo>
                    <a:pt x="647369" y="335699"/>
                  </a:lnTo>
                  <a:lnTo>
                    <a:pt x="637070" y="334784"/>
                  </a:lnTo>
                  <a:lnTo>
                    <a:pt x="621588" y="334784"/>
                  </a:lnTo>
                  <a:lnTo>
                    <a:pt x="621588" y="365379"/>
                  </a:lnTo>
                  <a:lnTo>
                    <a:pt x="635127" y="365379"/>
                  </a:lnTo>
                  <a:lnTo>
                    <a:pt x="646137" y="364553"/>
                  </a:lnTo>
                  <a:lnTo>
                    <a:pt x="654342" y="361861"/>
                  </a:lnTo>
                  <a:lnTo>
                    <a:pt x="659460" y="357035"/>
                  </a:lnTo>
                  <a:lnTo>
                    <a:pt x="661238" y="349783"/>
                  </a:lnTo>
                  <a:close/>
                </a:path>
                <a:path w="788034" h="460375">
                  <a:moveTo>
                    <a:pt x="717296" y="36004"/>
                  </a:moveTo>
                  <a:lnTo>
                    <a:pt x="712203" y="20789"/>
                  </a:lnTo>
                  <a:lnTo>
                    <a:pt x="698334" y="8407"/>
                  </a:lnTo>
                  <a:lnTo>
                    <a:pt x="677748" y="63"/>
                  </a:lnTo>
                  <a:lnTo>
                    <a:pt x="677278" y="0"/>
                  </a:lnTo>
                  <a:lnTo>
                    <a:pt x="39204" y="0"/>
                  </a:lnTo>
                  <a:lnTo>
                    <a:pt x="38747" y="63"/>
                  </a:lnTo>
                  <a:lnTo>
                    <a:pt x="18491" y="8407"/>
                  </a:lnTo>
                  <a:lnTo>
                    <a:pt x="4940" y="20789"/>
                  </a:lnTo>
                  <a:lnTo>
                    <a:pt x="0" y="36004"/>
                  </a:lnTo>
                  <a:lnTo>
                    <a:pt x="0" y="410375"/>
                  </a:lnTo>
                  <a:lnTo>
                    <a:pt x="4940" y="426021"/>
                  </a:lnTo>
                  <a:lnTo>
                    <a:pt x="18491" y="438797"/>
                  </a:lnTo>
                  <a:lnTo>
                    <a:pt x="38747" y="447421"/>
                  </a:lnTo>
                  <a:lnTo>
                    <a:pt x="63804" y="450570"/>
                  </a:lnTo>
                  <a:lnTo>
                    <a:pt x="465950" y="449973"/>
                  </a:lnTo>
                  <a:lnTo>
                    <a:pt x="460159" y="445770"/>
                  </a:lnTo>
                  <a:lnTo>
                    <a:pt x="456285" y="441579"/>
                  </a:lnTo>
                  <a:lnTo>
                    <a:pt x="456285" y="260388"/>
                  </a:lnTo>
                  <a:lnTo>
                    <a:pt x="457263" y="259181"/>
                  </a:lnTo>
                  <a:lnTo>
                    <a:pt x="475932" y="245364"/>
                  </a:lnTo>
                  <a:lnTo>
                    <a:pt x="516712" y="235419"/>
                  </a:lnTo>
                  <a:lnTo>
                    <a:pt x="571982" y="229400"/>
                  </a:lnTo>
                  <a:lnTo>
                    <a:pt x="634161" y="227393"/>
                  </a:lnTo>
                  <a:lnTo>
                    <a:pt x="655713" y="227609"/>
                  </a:lnTo>
                  <a:lnTo>
                    <a:pt x="676821" y="228282"/>
                  </a:lnTo>
                  <a:lnTo>
                    <a:pt x="697382" y="229412"/>
                  </a:lnTo>
                  <a:lnTo>
                    <a:pt x="717296" y="230987"/>
                  </a:lnTo>
                  <a:lnTo>
                    <a:pt x="717296" y="227393"/>
                  </a:lnTo>
                  <a:lnTo>
                    <a:pt x="717296" y="36004"/>
                  </a:lnTo>
                  <a:close/>
                </a:path>
                <a:path w="788034" h="460375">
                  <a:moveTo>
                    <a:pt x="787844" y="257670"/>
                  </a:moveTo>
                  <a:lnTo>
                    <a:pt x="749884" y="247510"/>
                  </a:lnTo>
                  <a:lnTo>
                    <a:pt x="699554" y="241414"/>
                  </a:lnTo>
                  <a:lnTo>
                    <a:pt x="657885" y="239610"/>
                  </a:lnTo>
                  <a:lnTo>
                    <a:pt x="634161" y="239382"/>
                  </a:lnTo>
                  <a:lnTo>
                    <a:pt x="566166" y="241858"/>
                  </a:lnTo>
                  <a:lnTo>
                    <a:pt x="516470" y="247865"/>
                  </a:lnTo>
                  <a:lnTo>
                    <a:pt x="485978" y="255333"/>
                  </a:lnTo>
                  <a:lnTo>
                    <a:pt x="475615" y="262191"/>
                  </a:lnTo>
                  <a:lnTo>
                    <a:pt x="485978" y="269138"/>
                  </a:lnTo>
                  <a:lnTo>
                    <a:pt x="516470" y="276809"/>
                  </a:lnTo>
                  <a:lnTo>
                    <a:pt x="566166" y="283032"/>
                  </a:lnTo>
                  <a:lnTo>
                    <a:pt x="634161" y="285584"/>
                  </a:lnTo>
                  <a:lnTo>
                    <a:pt x="657885" y="285267"/>
                  </a:lnTo>
                  <a:lnTo>
                    <a:pt x="699554" y="283057"/>
                  </a:lnTo>
                  <a:lnTo>
                    <a:pt x="749884" y="277126"/>
                  </a:lnTo>
                  <a:lnTo>
                    <a:pt x="787844" y="266788"/>
                  </a:lnTo>
                  <a:lnTo>
                    <a:pt x="787844" y="257670"/>
                  </a:lnTo>
                  <a:close/>
                </a:path>
                <a:path w="788034" h="460375">
                  <a:moveTo>
                    <a:pt x="787908" y="280327"/>
                  </a:moveTo>
                  <a:lnTo>
                    <a:pt x="781329" y="282498"/>
                  </a:lnTo>
                  <a:lnTo>
                    <a:pt x="763346" y="286702"/>
                  </a:lnTo>
                  <a:lnTo>
                    <a:pt x="741908" y="290360"/>
                  </a:lnTo>
                  <a:lnTo>
                    <a:pt x="717296" y="293382"/>
                  </a:lnTo>
                  <a:lnTo>
                    <a:pt x="713435" y="293979"/>
                  </a:lnTo>
                  <a:lnTo>
                    <a:pt x="708596" y="294589"/>
                  </a:lnTo>
                  <a:lnTo>
                    <a:pt x="703770" y="294589"/>
                  </a:lnTo>
                  <a:lnTo>
                    <a:pt x="701840" y="295186"/>
                  </a:lnTo>
                  <a:lnTo>
                    <a:pt x="701840" y="423583"/>
                  </a:lnTo>
                  <a:lnTo>
                    <a:pt x="701840" y="424776"/>
                  </a:lnTo>
                  <a:lnTo>
                    <a:pt x="665099" y="424776"/>
                  </a:lnTo>
                  <a:lnTo>
                    <a:pt x="661238" y="421779"/>
                  </a:lnTo>
                  <a:lnTo>
                    <a:pt x="661238" y="417576"/>
                  </a:lnTo>
                  <a:lnTo>
                    <a:pt x="660273" y="413372"/>
                  </a:lnTo>
                  <a:lnTo>
                    <a:pt x="659295" y="393573"/>
                  </a:lnTo>
                  <a:lnTo>
                    <a:pt x="659295" y="385178"/>
                  </a:lnTo>
                  <a:lnTo>
                    <a:pt x="653491" y="380377"/>
                  </a:lnTo>
                  <a:lnTo>
                    <a:pt x="621588" y="380377"/>
                  </a:lnTo>
                  <a:lnTo>
                    <a:pt x="621588" y="424776"/>
                  </a:lnTo>
                  <a:lnTo>
                    <a:pt x="586803" y="424776"/>
                  </a:lnTo>
                  <a:lnTo>
                    <a:pt x="586803" y="319189"/>
                  </a:lnTo>
                  <a:lnTo>
                    <a:pt x="650595" y="319189"/>
                  </a:lnTo>
                  <a:lnTo>
                    <a:pt x="669378" y="320967"/>
                  </a:lnTo>
                  <a:lnTo>
                    <a:pt x="683348" y="326237"/>
                  </a:lnTo>
                  <a:lnTo>
                    <a:pt x="692061" y="334873"/>
                  </a:lnTo>
                  <a:lnTo>
                    <a:pt x="695058" y="346786"/>
                  </a:lnTo>
                  <a:lnTo>
                    <a:pt x="693407" y="356298"/>
                  </a:lnTo>
                  <a:lnTo>
                    <a:pt x="688301" y="363956"/>
                  </a:lnTo>
                  <a:lnTo>
                    <a:pt x="679564" y="369481"/>
                  </a:lnTo>
                  <a:lnTo>
                    <a:pt x="667029" y="372579"/>
                  </a:lnTo>
                  <a:lnTo>
                    <a:pt x="681050" y="375539"/>
                  </a:lnTo>
                  <a:lnTo>
                    <a:pt x="689267" y="381355"/>
                  </a:lnTo>
                  <a:lnTo>
                    <a:pt x="693127" y="390893"/>
                  </a:lnTo>
                  <a:lnTo>
                    <a:pt x="694093" y="404977"/>
                  </a:lnTo>
                  <a:lnTo>
                    <a:pt x="695058" y="415772"/>
                  </a:lnTo>
                  <a:lnTo>
                    <a:pt x="696023" y="421779"/>
                  </a:lnTo>
                  <a:lnTo>
                    <a:pt x="701840" y="423583"/>
                  </a:lnTo>
                  <a:lnTo>
                    <a:pt x="701840" y="295186"/>
                  </a:lnTo>
                  <a:lnTo>
                    <a:pt x="697001" y="295186"/>
                  </a:lnTo>
                  <a:lnTo>
                    <a:pt x="693127" y="295783"/>
                  </a:lnTo>
                  <a:lnTo>
                    <a:pt x="684428" y="295783"/>
                  </a:lnTo>
                  <a:lnTo>
                    <a:pt x="682498" y="296379"/>
                  </a:lnTo>
                  <a:lnTo>
                    <a:pt x="676694" y="296379"/>
                  </a:lnTo>
                  <a:lnTo>
                    <a:pt x="671868" y="296976"/>
                  </a:lnTo>
                  <a:lnTo>
                    <a:pt x="651560" y="296976"/>
                  </a:lnTo>
                  <a:lnTo>
                    <a:pt x="644791" y="297586"/>
                  </a:lnTo>
                  <a:lnTo>
                    <a:pt x="634161" y="297586"/>
                  </a:lnTo>
                  <a:lnTo>
                    <a:pt x="586816" y="296367"/>
                  </a:lnTo>
                  <a:lnTo>
                    <a:pt x="542569" y="292785"/>
                  </a:lnTo>
                  <a:lnTo>
                    <a:pt x="504469" y="286956"/>
                  </a:lnTo>
                  <a:lnTo>
                    <a:pt x="475615" y="278993"/>
                  </a:lnTo>
                  <a:lnTo>
                    <a:pt x="475615" y="437375"/>
                  </a:lnTo>
                  <a:lnTo>
                    <a:pt x="513334" y="450570"/>
                  </a:lnTo>
                  <a:lnTo>
                    <a:pt x="568185" y="457174"/>
                  </a:lnTo>
                  <a:lnTo>
                    <a:pt x="644791" y="460171"/>
                  </a:lnTo>
                  <a:lnTo>
                    <a:pt x="713219" y="457695"/>
                  </a:lnTo>
                  <a:lnTo>
                    <a:pt x="760082" y="451624"/>
                  </a:lnTo>
                  <a:lnTo>
                    <a:pt x="786993" y="443979"/>
                  </a:lnTo>
                  <a:lnTo>
                    <a:pt x="787908" y="443204"/>
                  </a:lnTo>
                  <a:lnTo>
                    <a:pt x="787908" y="424776"/>
                  </a:lnTo>
                  <a:lnTo>
                    <a:pt x="787908" y="319189"/>
                  </a:lnTo>
                  <a:lnTo>
                    <a:pt x="787908" y="297586"/>
                  </a:lnTo>
                  <a:lnTo>
                    <a:pt x="787908" y="280327"/>
                  </a:lnTo>
                  <a:close/>
                </a:path>
              </a:pathLst>
            </a:custGeom>
            <a:solidFill>
              <a:srgbClr val="6E2C6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7112558" y="5750712"/>
              <a:ext cx="115038" cy="105594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6524244" y="5430012"/>
              <a:ext cx="788670" cy="460997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6525755" y="4910340"/>
              <a:ext cx="788035" cy="459105"/>
            </a:xfrm>
            <a:custGeom>
              <a:avLst/>
              <a:gdLst/>
              <a:ahLst/>
              <a:cxnLst/>
              <a:rect l="l" t="t" r="r" b="b"/>
              <a:pathLst>
                <a:path w="788034" h="459104">
                  <a:moveTo>
                    <a:pt x="661238" y="348615"/>
                  </a:moveTo>
                  <a:lnTo>
                    <a:pt x="659625" y="341985"/>
                  </a:lnTo>
                  <a:lnTo>
                    <a:pt x="654951" y="337324"/>
                  </a:lnTo>
                  <a:lnTo>
                    <a:pt x="647369" y="334568"/>
                  </a:lnTo>
                  <a:lnTo>
                    <a:pt x="637070" y="333667"/>
                  </a:lnTo>
                  <a:lnTo>
                    <a:pt x="621588" y="333667"/>
                  </a:lnTo>
                  <a:lnTo>
                    <a:pt x="621588" y="364159"/>
                  </a:lnTo>
                  <a:lnTo>
                    <a:pt x="635127" y="364159"/>
                  </a:lnTo>
                  <a:lnTo>
                    <a:pt x="646137" y="363334"/>
                  </a:lnTo>
                  <a:lnTo>
                    <a:pt x="654342" y="360641"/>
                  </a:lnTo>
                  <a:lnTo>
                    <a:pt x="659460" y="355828"/>
                  </a:lnTo>
                  <a:lnTo>
                    <a:pt x="661238" y="348615"/>
                  </a:lnTo>
                  <a:close/>
                </a:path>
                <a:path w="788034" h="459104">
                  <a:moveTo>
                    <a:pt x="717296" y="35864"/>
                  </a:moveTo>
                  <a:lnTo>
                    <a:pt x="712203" y="20713"/>
                  </a:lnTo>
                  <a:lnTo>
                    <a:pt x="698334" y="8356"/>
                  </a:lnTo>
                  <a:lnTo>
                    <a:pt x="677748" y="38"/>
                  </a:lnTo>
                  <a:lnTo>
                    <a:pt x="677329" y="0"/>
                  </a:lnTo>
                  <a:lnTo>
                    <a:pt x="39154" y="0"/>
                  </a:lnTo>
                  <a:lnTo>
                    <a:pt x="38747" y="38"/>
                  </a:lnTo>
                  <a:lnTo>
                    <a:pt x="18491" y="8356"/>
                  </a:lnTo>
                  <a:lnTo>
                    <a:pt x="4940" y="20713"/>
                  </a:lnTo>
                  <a:lnTo>
                    <a:pt x="0" y="35864"/>
                  </a:lnTo>
                  <a:lnTo>
                    <a:pt x="0" y="409003"/>
                  </a:lnTo>
                  <a:lnTo>
                    <a:pt x="4940" y="424599"/>
                  </a:lnTo>
                  <a:lnTo>
                    <a:pt x="18491" y="437337"/>
                  </a:lnTo>
                  <a:lnTo>
                    <a:pt x="38747" y="445922"/>
                  </a:lnTo>
                  <a:lnTo>
                    <a:pt x="63804" y="449072"/>
                  </a:lnTo>
                  <a:lnTo>
                    <a:pt x="465950" y="448475"/>
                  </a:lnTo>
                  <a:lnTo>
                    <a:pt x="460159" y="444284"/>
                  </a:lnTo>
                  <a:lnTo>
                    <a:pt x="456285" y="440105"/>
                  </a:lnTo>
                  <a:lnTo>
                    <a:pt x="456285" y="259511"/>
                  </a:lnTo>
                  <a:lnTo>
                    <a:pt x="457263" y="258305"/>
                  </a:lnTo>
                  <a:lnTo>
                    <a:pt x="475932" y="244525"/>
                  </a:lnTo>
                  <a:lnTo>
                    <a:pt x="516712" y="234619"/>
                  </a:lnTo>
                  <a:lnTo>
                    <a:pt x="571982" y="228625"/>
                  </a:lnTo>
                  <a:lnTo>
                    <a:pt x="634161" y="226618"/>
                  </a:lnTo>
                  <a:lnTo>
                    <a:pt x="655713" y="226847"/>
                  </a:lnTo>
                  <a:lnTo>
                    <a:pt x="676821" y="227520"/>
                  </a:lnTo>
                  <a:lnTo>
                    <a:pt x="697382" y="228638"/>
                  </a:lnTo>
                  <a:lnTo>
                    <a:pt x="717296" y="230212"/>
                  </a:lnTo>
                  <a:lnTo>
                    <a:pt x="717296" y="226618"/>
                  </a:lnTo>
                  <a:lnTo>
                    <a:pt x="717296" y="35864"/>
                  </a:lnTo>
                  <a:close/>
                </a:path>
                <a:path w="788034" h="459104">
                  <a:moveTo>
                    <a:pt x="787844" y="256806"/>
                  </a:moveTo>
                  <a:lnTo>
                    <a:pt x="749884" y="246672"/>
                  </a:lnTo>
                  <a:lnTo>
                    <a:pt x="699554" y="240601"/>
                  </a:lnTo>
                  <a:lnTo>
                    <a:pt x="657885" y="238798"/>
                  </a:lnTo>
                  <a:lnTo>
                    <a:pt x="634161" y="238582"/>
                  </a:lnTo>
                  <a:lnTo>
                    <a:pt x="566166" y="241033"/>
                  </a:lnTo>
                  <a:lnTo>
                    <a:pt x="516470" y="247027"/>
                  </a:lnTo>
                  <a:lnTo>
                    <a:pt x="485978" y="254469"/>
                  </a:lnTo>
                  <a:lnTo>
                    <a:pt x="475615" y="261302"/>
                  </a:lnTo>
                  <a:lnTo>
                    <a:pt x="485978" y="268224"/>
                  </a:lnTo>
                  <a:lnTo>
                    <a:pt x="516470" y="275882"/>
                  </a:lnTo>
                  <a:lnTo>
                    <a:pt x="566166" y="282079"/>
                  </a:lnTo>
                  <a:lnTo>
                    <a:pt x="634161" y="284632"/>
                  </a:lnTo>
                  <a:lnTo>
                    <a:pt x="657885" y="284314"/>
                  </a:lnTo>
                  <a:lnTo>
                    <a:pt x="699554" y="282105"/>
                  </a:lnTo>
                  <a:lnTo>
                    <a:pt x="749884" y="276186"/>
                  </a:lnTo>
                  <a:lnTo>
                    <a:pt x="787844" y="265887"/>
                  </a:lnTo>
                  <a:lnTo>
                    <a:pt x="787844" y="256806"/>
                  </a:lnTo>
                  <a:close/>
                </a:path>
                <a:path w="788034" h="459104">
                  <a:moveTo>
                    <a:pt x="787908" y="279387"/>
                  </a:moveTo>
                  <a:lnTo>
                    <a:pt x="781329" y="281546"/>
                  </a:lnTo>
                  <a:lnTo>
                    <a:pt x="763346" y="285750"/>
                  </a:lnTo>
                  <a:lnTo>
                    <a:pt x="741908" y="289382"/>
                  </a:lnTo>
                  <a:lnTo>
                    <a:pt x="717296" y="292404"/>
                  </a:lnTo>
                  <a:lnTo>
                    <a:pt x="713435" y="293001"/>
                  </a:lnTo>
                  <a:lnTo>
                    <a:pt x="708596" y="293598"/>
                  </a:lnTo>
                  <a:lnTo>
                    <a:pt x="703770" y="293598"/>
                  </a:lnTo>
                  <a:lnTo>
                    <a:pt x="701840" y="294195"/>
                  </a:lnTo>
                  <a:lnTo>
                    <a:pt x="701840" y="422160"/>
                  </a:lnTo>
                  <a:lnTo>
                    <a:pt x="701840" y="423354"/>
                  </a:lnTo>
                  <a:lnTo>
                    <a:pt x="665099" y="423354"/>
                  </a:lnTo>
                  <a:lnTo>
                    <a:pt x="661238" y="420370"/>
                  </a:lnTo>
                  <a:lnTo>
                    <a:pt x="661238" y="416179"/>
                  </a:lnTo>
                  <a:lnTo>
                    <a:pt x="660273" y="412000"/>
                  </a:lnTo>
                  <a:lnTo>
                    <a:pt x="659295" y="392264"/>
                  </a:lnTo>
                  <a:lnTo>
                    <a:pt x="659295" y="383895"/>
                  </a:lnTo>
                  <a:lnTo>
                    <a:pt x="653491" y="379107"/>
                  </a:lnTo>
                  <a:lnTo>
                    <a:pt x="621588" y="379107"/>
                  </a:lnTo>
                  <a:lnTo>
                    <a:pt x="621588" y="423354"/>
                  </a:lnTo>
                  <a:lnTo>
                    <a:pt x="586803" y="423354"/>
                  </a:lnTo>
                  <a:lnTo>
                    <a:pt x="586803" y="318109"/>
                  </a:lnTo>
                  <a:lnTo>
                    <a:pt x="650595" y="318109"/>
                  </a:lnTo>
                  <a:lnTo>
                    <a:pt x="669378" y="319887"/>
                  </a:lnTo>
                  <a:lnTo>
                    <a:pt x="683348" y="325145"/>
                  </a:lnTo>
                  <a:lnTo>
                    <a:pt x="692061" y="333756"/>
                  </a:lnTo>
                  <a:lnTo>
                    <a:pt x="695058" y="345617"/>
                  </a:lnTo>
                  <a:lnTo>
                    <a:pt x="693407" y="355104"/>
                  </a:lnTo>
                  <a:lnTo>
                    <a:pt x="688301" y="362737"/>
                  </a:lnTo>
                  <a:lnTo>
                    <a:pt x="679564" y="368236"/>
                  </a:lnTo>
                  <a:lnTo>
                    <a:pt x="667029" y="371335"/>
                  </a:lnTo>
                  <a:lnTo>
                    <a:pt x="681050" y="374281"/>
                  </a:lnTo>
                  <a:lnTo>
                    <a:pt x="689267" y="380072"/>
                  </a:lnTo>
                  <a:lnTo>
                    <a:pt x="693127" y="389585"/>
                  </a:lnTo>
                  <a:lnTo>
                    <a:pt x="694093" y="403618"/>
                  </a:lnTo>
                  <a:lnTo>
                    <a:pt x="695058" y="414388"/>
                  </a:lnTo>
                  <a:lnTo>
                    <a:pt x="696023" y="420370"/>
                  </a:lnTo>
                  <a:lnTo>
                    <a:pt x="701840" y="422160"/>
                  </a:lnTo>
                  <a:lnTo>
                    <a:pt x="701840" y="294195"/>
                  </a:lnTo>
                  <a:lnTo>
                    <a:pt x="697001" y="294195"/>
                  </a:lnTo>
                  <a:lnTo>
                    <a:pt x="693127" y="294792"/>
                  </a:lnTo>
                  <a:lnTo>
                    <a:pt x="684428" y="294792"/>
                  </a:lnTo>
                  <a:lnTo>
                    <a:pt x="682498" y="295389"/>
                  </a:lnTo>
                  <a:lnTo>
                    <a:pt x="676694" y="295389"/>
                  </a:lnTo>
                  <a:lnTo>
                    <a:pt x="671868" y="295986"/>
                  </a:lnTo>
                  <a:lnTo>
                    <a:pt x="651560" y="295986"/>
                  </a:lnTo>
                  <a:lnTo>
                    <a:pt x="644791" y="296583"/>
                  </a:lnTo>
                  <a:lnTo>
                    <a:pt x="634161" y="296583"/>
                  </a:lnTo>
                  <a:lnTo>
                    <a:pt x="586816" y="295376"/>
                  </a:lnTo>
                  <a:lnTo>
                    <a:pt x="542569" y="291807"/>
                  </a:lnTo>
                  <a:lnTo>
                    <a:pt x="504469" y="285991"/>
                  </a:lnTo>
                  <a:lnTo>
                    <a:pt x="475615" y="278053"/>
                  </a:lnTo>
                  <a:lnTo>
                    <a:pt x="475615" y="435914"/>
                  </a:lnTo>
                  <a:lnTo>
                    <a:pt x="513334" y="449072"/>
                  </a:lnTo>
                  <a:lnTo>
                    <a:pt x="568185" y="455650"/>
                  </a:lnTo>
                  <a:lnTo>
                    <a:pt x="644791" y="458635"/>
                  </a:lnTo>
                  <a:lnTo>
                    <a:pt x="713219" y="456171"/>
                  </a:lnTo>
                  <a:lnTo>
                    <a:pt x="760082" y="450113"/>
                  </a:lnTo>
                  <a:lnTo>
                    <a:pt x="786993" y="442493"/>
                  </a:lnTo>
                  <a:lnTo>
                    <a:pt x="787908" y="441731"/>
                  </a:lnTo>
                  <a:lnTo>
                    <a:pt x="787908" y="423354"/>
                  </a:lnTo>
                  <a:lnTo>
                    <a:pt x="787908" y="318109"/>
                  </a:lnTo>
                  <a:lnTo>
                    <a:pt x="787908" y="296583"/>
                  </a:lnTo>
                  <a:lnTo>
                    <a:pt x="787908" y="279387"/>
                  </a:lnTo>
                  <a:close/>
                </a:path>
              </a:pathLst>
            </a:custGeom>
            <a:solidFill>
              <a:srgbClr val="6E2C6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6" name="object 36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7112558" y="5228446"/>
              <a:ext cx="115038" cy="105245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6524244" y="4908804"/>
              <a:ext cx="788670" cy="459485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6890004" y="4468393"/>
              <a:ext cx="234670" cy="528802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6971538" y="4490466"/>
              <a:ext cx="76200" cy="371475"/>
            </a:xfrm>
            <a:custGeom>
              <a:avLst/>
              <a:gdLst/>
              <a:ahLst/>
              <a:cxnLst/>
              <a:rect l="l" t="t" r="r" b="b"/>
              <a:pathLst>
                <a:path w="76200" h="371475">
                  <a:moveTo>
                    <a:pt x="28193" y="295274"/>
                  </a:moveTo>
                  <a:lnTo>
                    <a:pt x="0" y="295274"/>
                  </a:lnTo>
                  <a:lnTo>
                    <a:pt x="38100" y="371474"/>
                  </a:lnTo>
                  <a:lnTo>
                    <a:pt x="69850" y="307974"/>
                  </a:lnTo>
                  <a:lnTo>
                    <a:pt x="28193" y="307974"/>
                  </a:lnTo>
                  <a:lnTo>
                    <a:pt x="28193" y="295274"/>
                  </a:lnTo>
                  <a:close/>
                </a:path>
                <a:path w="76200" h="371475">
                  <a:moveTo>
                    <a:pt x="48005" y="0"/>
                  </a:moveTo>
                  <a:lnTo>
                    <a:pt x="28193" y="0"/>
                  </a:lnTo>
                  <a:lnTo>
                    <a:pt x="28193" y="307974"/>
                  </a:lnTo>
                  <a:lnTo>
                    <a:pt x="48005" y="307974"/>
                  </a:lnTo>
                  <a:lnTo>
                    <a:pt x="48005" y="0"/>
                  </a:lnTo>
                  <a:close/>
                </a:path>
                <a:path w="76200" h="371475">
                  <a:moveTo>
                    <a:pt x="76200" y="295274"/>
                  </a:moveTo>
                  <a:lnTo>
                    <a:pt x="48005" y="295274"/>
                  </a:lnTo>
                  <a:lnTo>
                    <a:pt x="48005" y="307974"/>
                  </a:lnTo>
                  <a:lnTo>
                    <a:pt x="69850" y="307974"/>
                  </a:lnTo>
                  <a:lnTo>
                    <a:pt x="76200" y="295274"/>
                  </a:lnTo>
                  <a:close/>
                </a:path>
              </a:pathLst>
            </a:custGeom>
            <a:solidFill>
              <a:srgbClr val="1D51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0" name="object 40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6661404" y="4468393"/>
              <a:ext cx="234670" cy="528802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6742938" y="4490466"/>
              <a:ext cx="76200" cy="371475"/>
            </a:xfrm>
            <a:custGeom>
              <a:avLst/>
              <a:gdLst/>
              <a:ahLst/>
              <a:cxnLst/>
              <a:rect l="l" t="t" r="r" b="b"/>
              <a:pathLst>
                <a:path w="76200" h="371475">
                  <a:moveTo>
                    <a:pt x="28193" y="295274"/>
                  </a:moveTo>
                  <a:lnTo>
                    <a:pt x="0" y="295274"/>
                  </a:lnTo>
                  <a:lnTo>
                    <a:pt x="38100" y="371474"/>
                  </a:lnTo>
                  <a:lnTo>
                    <a:pt x="69850" y="307974"/>
                  </a:lnTo>
                  <a:lnTo>
                    <a:pt x="28193" y="307974"/>
                  </a:lnTo>
                  <a:lnTo>
                    <a:pt x="28193" y="295274"/>
                  </a:lnTo>
                  <a:close/>
                </a:path>
                <a:path w="76200" h="371475">
                  <a:moveTo>
                    <a:pt x="48005" y="0"/>
                  </a:moveTo>
                  <a:lnTo>
                    <a:pt x="28193" y="0"/>
                  </a:lnTo>
                  <a:lnTo>
                    <a:pt x="28193" y="307974"/>
                  </a:lnTo>
                  <a:lnTo>
                    <a:pt x="48005" y="307974"/>
                  </a:lnTo>
                  <a:lnTo>
                    <a:pt x="48005" y="0"/>
                  </a:lnTo>
                  <a:close/>
                </a:path>
                <a:path w="76200" h="371475">
                  <a:moveTo>
                    <a:pt x="76200" y="295274"/>
                  </a:moveTo>
                  <a:lnTo>
                    <a:pt x="48005" y="295274"/>
                  </a:lnTo>
                  <a:lnTo>
                    <a:pt x="48005" y="307974"/>
                  </a:lnTo>
                  <a:lnTo>
                    <a:pt x="69850" y="307974"/>
                  </a:lnTo>
                  <a:lnTo>
                    <a:pt x="76200" y="295274"/>
                  </a:lnTo>
                  <a:close/>
                </a:path>
              </a:pathLst>
            </a:custGeom>
            <a:solidFill>
              <a:srgbClr val="1D51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2" name="object 42"/>
          <p:cNvSpPr txBox="1"/>
          <p:nvPr/>
        </p:nvSpPr>
        <p:spPr>
          <a:xfrm>
            <a:off x="1750567" y="4201414"/>
            <a:ext cx="22764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1D516C"/>
                </a:solidFill>
                <a:latin typeface="Arial"/>
                <a:cs typeface="Arial"/>
              </a:rPr>
              <a:t>Push-Button</a:t>
            </a:r>
            <a:r>
              <a:rPr sz="1800" b="1" spc="-80" dirty="0">
                <a:solidFill>
                  <a:srgbClr val="1D516C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1D516C"/>
                </a:solidFill>
                <a:latin typeface="Arial"/>
                <a:cs typeface="Arial"/>
              </a:rPr>
              <a:t>Scaling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43" name="object 43"/>
          <p:cNvGrpSpPr/>
          <p:nvPr/>
        </p:nvGrpSpPr>
        <p:grpSpPr>
          <a:xfrm>
            <a:off x="1819655" y="4581144"/>
            <a:ext cx="1678305" cy="1172845"/>
            <a:chOff x="1819655" y="4581144"/>
            <a:chExt cx="1678305" cy="1172845"/>
          </a:xfrm>
        </p:grpSpPr>
        <p:pic>
          <p:nvPicPr>
            <p:cNvPr id="44" name="object 44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2581655" y="4927092"/>
              <a:ext cx="915924" cy="755141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2372868" y="5167884"/>
              <a:ext cx="665962" cy="466382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2399411" y="5194935"/>
              <a:ext cx="563880" cy="363220"/>
            </a:xfrm>
            <a:custGeom>
              <a:avLst/>
              <a:gdLst/>
              <a:ahLst/>
              <a:cxnLst/>
              <a:rect l="l" t="t" r="r" b="b"/>
              <a:pathLst>
                <a:path w="563880" h="363220">
                  <a:moveTo>
                    <a:pt x="371475" y="0"/>
                  </a:moveTo>
                  <a:lnTo>
                    <a:pt x="398525" y="69087"/>
                  </a:lnTo>
                  <a:lnTo>
                    <a:pt x="0" y="224789"/>
                  </a:lnTo>
                  <a:lnTo>
                    <a:pt x="53975" y="363092"/>
                  </a:lnTo>
                  <a:lnTo>
                    <a:pt x="452500" y="207390"/>
                  </a:lnTo>
                  <a:lnTo>
                    <a:pt x="479551" y="276478"/>
                  </a:lnTo>
                  <a:lnTo>
                    <a:pt x="563752" y="84200"/>
                  </a:lnTo>
                  <a:lnTo>
                    <a:pt x="37147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7" name="object 47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819655" y="5181600"/>
              <a:ext cx="675131" cy="572353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2921508" y="4581144"/>
              <a:ext cx="234670" cy="452627"/>
            </a:xfrm>
            <a:prstGeom prst="rect">
              <a:avLst/>
            </a:prstGeom>
          </p:spPr>
        </p:pic>
        <p:sp>
          <p:nvSpPr>
            <p:cNvPr id="49" name="object 49"/>
            <p:cNvSpPr/>
            <p:nvPr/>
          </p:nvSpPr>
          <p:spPr>
            <a:xfrm>
              <a:off x="3003041" y="4603242"/>
              <a:ext cx="76200" cy="295275"/>
            </a:xfrm>
            <a:custGeom>
              <a:avLst/>
              <a:gdLst/>
              <a:ahLst/>
              <a:cxnLst/>
              <a:rect l="l" t="t" r="r" b="b"/>
              <a:pathLst>
                <a:path w="76200" h="295275">
                  <a:moveTo>
                    <a:pt x="28193" y="219074"/>
                  </a:moveTo>
                  <a:lnTo>
                    <a:pt x="0" y="219074"/>
                  </a:lnTo>
                  <a:lnTo>
                    <a:pt x="38100" y="295274"/>
                  </a:lnTo>
                  <a:lnTo>
                    <a:pt x="69850" y="231774"/>
                  </a:lnTo>
                  <a:lnTo>
                    <a:pt x="28193" y="231774"/>
                  </a:lnTo>
                  <a:lnTo>
                    <a:pt x="28193" y="219074"/>
                  </a:lnTo>
                  <a:close/>
                </a:path>
                <a:path w="76200" h="295275">
                  <a:moveTo>
                    <a:pt x="48006" y="0"/>
                  </a:moveTo>
                  <a:lnTo>
                    <a:pt x="28193" y="0"/>
                  </a:lnTo>
                  <a:lnTo>
                    <a:pt x="28193" y="231774"/>
                  </a:lnTo>
                  <a:lnTo>
                    <a:pt x="48006" y="231774"/>
                  </a:lnTo>
                  <a:lnTo>
                    <a:pt x="48006" y="0"/>
                  </a:lnTo>
                  <a:close/>
                </a:path>
                <a:path w="76200" h="295275">
                  <a:moveTo>
                    <a:pt x="76200" y="219074"/>
                  </a:moveTo>
                  <a:lnTo>
                    <a:pt x="48006" y="219074"/>
                  </a:lnTo>
                  <a:lnTo>
                    <a:pt x="48006" y="231774"/>
                  </a:lnTo>
                  <a:lnTo>
                    <a:pt x="69850" y="231774"/>
                  </a:lnTo>
                  <a:lnTo>
                    <a:pt x="76200" y="219074"/>
                  </a:lnTo>
                  <a:close/>
                </a:path>
              </a:pathLst>
            </a:custGeom>
            <a:solidFill>
              <a:srgbClr val="1D51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0" name="object 50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2039111" y="4587265"/>
              <a:ext cx="234670" cy="675106"/>
            </a:xfrm>
            <a:prstGeom prst="rect">
              <a:avLst/>
            </a:prstGeom>
          </p:spPr>
        </p:pic>
        <p:sp>
          <p:nvSpPr>
            <p:cNvPr id="51" name="object 51"/>
            <p:cNvSpPr/>
            <p:nvPr/>
          </p:nvSpPr>
          <p:spPr>
            <a:xfrm>
              <a:off x="2120645" y="4609338"/>
              <a:ext cx="76200" cy="517525"/>
            </a:xfrm>
            <a:custGeom>
              <a:avLst/>
              <a:gdLst/>
              <a:ahLst/>
              <a:cxnLst/>
              <a:rect l="l" t="t" r="r" b="b"/>
              <a:pathLst>
                <a:path w="76200" h="517525">
                  <a:moveTo>
                    <a:pt x="48006" y="0"/>
                  </a:moveTo>
                  <a:lnTo>
                    <a:pt x="28193" y="0"/>
                  </a:lnTo>
                  <a:lnTo>
                    <a:pt x="28193" y="19812"/>
                  </a:lnTo>
                  <a:lnTo>
                    <a:pt x="48006" y="19812"/>
                  </a:lnTo>
                  <a:lnTo>
                    <a:pt x="48006" y="0"/>
                  </a:lnTo>
                  <a:close/>
                </a:path>
                <a:path w="76200" h="517525">
                  <a:moveTo>
                    <a:pt x="48006" y="39624"/>
                  </a:moveTo>
                  <a:lnTo>
                    <a:pt x="28193" y="39624"/>
                  </a:lnTo>
                  <a:lnTo>
                    <a:pt x="28193" y="59436"/>
                  </a:lnTo>
                  <a:lnTo>
                    <a:pt x="48006" y="59436"/>
                  </a:lnTo>
                  <a:lnTo>
                    <a:pt x="48006" y="39624"/>
                  </a:lnTo>
                  <a:close/>
                </a:path>
                <a:path w="76200" h="517525">
                  <a:moveTo>
                    <a:pt x="48006" y="79248"/>
                  </a:moveTo>
                  <a:lnTo>
                    <a:pt x="28193" y="79248"/>
                  </a:lnTo>
                  <a:lnTo>
                    <a:pt x="28193" y="99060"/>
                  </a:lnTo>
                  <a:lnTo>
                    <a:pt x="48006" y="99060"/>
                  </a:lnTo>
                  <a:lnTo>
                    <a:pt x="48006" y="79248"/>
                  </a:lnTo>
                  <a:close/>
                </a:path>
                <a:path w="76200" h="517525">
                  <a:moveTo>
                    <a:pt x="48006" y="118872"/>
                  </a:moveTo>
                  <a:lnTo>
                    <a:pt x="28193" y="118872"/>
                  </a:lnTo>
                  <a:lnTo>
                    <a:pt x="28193" y="138684"/>
                  </a:lnTo>
                  <a:lnTo>
                    <a:pt x="48006" y="138684"/>
                  </a:lnTo>
                  <a:lnTo>
                    <a:pt x="48006" y="118872"/>
                  </a:lnTo>
                  <a:close/>
                </a:path>
                <a:path w="76200" h="517525">
                  <a:moveTo>
                    <a:pt x="48006" y="158495"/>
                  </a:moveTo>
                  <a:lnTo>
                    <a:pt x="28193" y="158495"/>
                  </a:lnTo>
                  <a:lnTo>
                    <a:pt x="28193" y="178307"/>
                  </a:lnTo>
                  <a:lnTo>
                    <a:pt x="48006" y="178307"/>
                  </a:lnTo>
                  <a:lnTo>
                    <a:pt x="48006" y="158495"/>
                  </a:lnTo>
                  <a:close/>
                </a:path>
                <a:path w="76200" h="517525">
                  <a:moveTo>
                    <a:pt x="48006" y="198119"/>
                  </a:moveTo>
                  <a:lnTo>
                    <a:pt x="28193" y="198119"/>
                  </a:lnTo>
                  <a:lnTo>
                    <a:pt x="28193" y="217931"/>
                  </a:lnTo>
                  <a:lnTo>
                    <a:pt x="48006" y="217931"/>
                  </a:lnTo>
                  <a:lnTo>
                    <a:pt x="48006" y="198119"/>
                  </a:lnTo>
                  <a:close/>
                </a:path>
                <a:path w="76200" h="517525">
                  <a:moveTo>
                    <a:pt x="48006" y="237744"/>
                  </a:moveTo>
                  <a:lnTo>
                    <a:pt x="28193" y="237744"/>
                  </a:lnTo>
                  <a:lnTo>
                    <a:pt x="28193" y="257556"/>
                  </a:lnTo>
                  <a:lnTo>
                    <a:pt x="48006" y="257556"/>
                  </a:lnTo>
                  <a:lnTo>
                    <a:pt x="48006" y="237744"/>
                  </a:lnTo>
                  <a:close/>
                </a:path>
                <a:path w="76200" h="517525">
                  <a:moveTo>
                    <a:pt x="48006" y="277368"/>
                  </a:moveTo>
                  <a:lnTo>
                    <a:pt x="28193" y="277368"/>
                  </a:lnTo>
                  <a:lnTo>
                    <a:pt x="28193" y="297180"/>
                  </a:lnTo>
                  <a:lnTo>
                    <a:pt x="48006" y="297180"/>
                  </a:lnTo>
                  <a:lnTo>
                    <a:pt x="48006" y="277368"/>
                  </a:lnTo>
                  <a:close/>
                </a:path>
                <a:path w="76200" h="517525">
                  <a:moveTo>
                    <a:pt x="48006" y="316992"/>
                  </a:moveTo>
                  <a:lnTo>
                    <a:pt x="28193" y="316992"/>
                  </a:lnTo>
                  <a:lnTo>
                    <a:pt x="28193" y="336804"/>
                  </a:lnTo>
                  <a:lnTo>
                    <a:pt x="48006" y="336804"/>
                  </a:lnTo>
                  <a:lnTo>
                    <a:pt x="48006" y="316992"/>
                  </a:lnTo>
                  <a:close/>
                </a:path>
                <a:path w="76200" h="517525">
                  <a:moveTo>
                    <a:pt x="48006" y="356616"/>
                  </a:moveTo>
                  <a:lnTo>
                    <a:pt x="28193" y="356616"/>
                  </a:lnTo>
                  <a:lnTo>
                    <a:pt x="28193" y="376428"/>
                  </a:lnTo>
                  <a:lnTo>
                    <a:pt x="48006" y="376428"/>
                  </a:lnTo>
                  <a:lnTo>
                    <a:pt x="48006" y="356616"/>
                  </a:lnTo>
                  <a:close/>
                </a:path>
                <a:path w="76200" h="517525">
                  <a:moveTo>
                    <a:pt x="48006" y="396239"/>
                  </a:moveTo>
                  <a:lnTo>
                    <a:pt x="28193" y="396239"/>
                  </a:lnTo>
                  <a:lnTo>
                    <a:pt x="28193" y="416051"/>
                  </a:lnTo>
                  <a:lnTo>
                    <a:pt x="48006" y="416051"/>
                  </a:lnTo>
                  <a:lnTo>
                    <a:pt x="48006" y="396239"/>
                  </a:lnTo>
                  <a:close/>
                </a:path>
                <a:path w="76200" h="517525">
                  <a:moveTo>
                    <a:pt x="28193" y="441325"/>
                  </a:moveTo>
                  <a:lnTo>
                    <a:pt x="0" y="441325"/>
                  </a:lnTo>
                  <a:lnTo>
                    <a:pt x="38100" y="517525"/>
                  </a:lnTo>
                  <a:lnTo>
                    <a:pt x="69850" y="454025"/>
                  </a:lnTo>
                  <a:lnTo>
                    <a:pt x="28193" y="454025"/>
                  </a:lnTo>
                  <a:lnTo>
                    <a:pt x="28193" y="441325"/>
                  </a:lnTo>
                  <a:close/>
                </a:path>
                <a:path w="76200" h="517525">
                  <a:moveTo>
                    <a:pt x="48006" y="435863"/>
                  </a:moveTo>
                  <a:lnTo>
                    <a:pt x="28193" y="435863"/>
                  </a:lnTo>
                  <a:lnTo>
                    <a:pt x="28193" y="454025"/>
                  </a:lnTo>
                  <a:lnTo>
                    <a:pt x="48006" y="454025"/>
                  </a:lnTo>
                  <a:lnTo>
                    <a:pt x="48006" y="435863"/>
                  </a:lnTo>
                  <a:close/>
                </a:path>
                <a:path w="76200" h="517525">
                  <a:moveTo>
                    <a:pt x="76200" y="441325"/>
                  </a:moveTo>
                  <a:lnTo>
                    <a:pt x="48006" y="441325"/>
                  </a:lnTo>
                  <a:lnTo>
                    <a:pt x="48006" y="454025"/>
                  </a:lnTo>
                  <a:lnTo>
                    <a:pt x="69850" y="454025"/>
                  </a:lnTo>
                  <a:lnTo>
                    <a:pt x="76200" y="441325"/>
                  </a:lnTo>
                  <a:close/>
                </a:path>
              </a:pathLst>
            </a:custGeom>
            <a:solidFill>
              <a:srgbClr val="1D51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2" name="object 52"/>
          <p:cNvSpPr txBox="1"/>
          <p:nvPr/>
        </p:nvSpPr>
        <p:spPr>
          <a:xfrm>
            <a:off x="8639682" y="4381957"/>
            <a:ext cx="194437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1D516C"/>
                </a:solidFill>
                <a:latin typeface="Arial"/>
                <a:cs typeface="Arial"/>
              </a:rPr>
              <a:t>Provisioned</a:t>
            </a:r>
            <a:r>
              <a:rPr sz="1800" b="1" spc="-40" dirty="0">
                <a:solidFill>
                  <a:srgbClr val="1D516C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1D516C"/>
                </a:solidFill>
                <a:latin typeface="Arial"/>
                <a:cs typeface="Arial"/>
              </a:rPr>
              <a:t>IOPS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53" name="object 53"/>
          <p:cNvGrpSpPr/>
          <p:nvPr/>
        </p:nvGrpSpPr>
        <p:grpSpPr>
          <a:xfrm>
            <a:off x="8520683" y="4831079"/>
            <a:ext cx="2146300" cy="755650"/>
            <a:chOff x="8520683" y="4831079"/>
            <a:chExt cx="2146300" cy="755650"/>
          </a:xfrm>
        </p:grpSpPr>
        <p:pic>
          <p:nvPicPr>
            <p:cNvPr id="54" name="object 54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9750551" y="4831079"/>
              <a:ext cx="915924" cy="755141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9015983" y="5001755"/>
              <a:ext cx="790955" cy="551700"/>
            </a:xfrm>
            <a:prstGeom prst="rect">
              <a:avLst/>
            </a:prstGeom>
          </p:spPr>
        </p:pic>
        <p:sp>
          <p:nvSpPr>
            <p:cNvPr id="56" name="object 56"/>
            <p:cNvSpPr/>
            <p:nvPr/>
          </p:nvSpPr>
          <p:spPr>
            <a:xfrm>
              <a:off x="9046463" y="5032247"/>
              <a:ext cx="680085" cy="440690"/>
            </a:xfrm>
            <a:custGeom>
              <a:avLst/>
              <a:gdLst/>
              <a:ahLst/>
              <a:cxnLst/>
              <a:rect l="l" t="t" r="r" b="b"/>
              <a:pathLst>
                <a:path w="680084" h="440689">
                  <a:moveTo>
                    <a:pt x="459485" y="0"/>
                  </a:moveTo>
                  <a:lnTo>
                    <a:pt x="459485" y="110108"/>
                  </a:lnTo>
                  <a:lnTo>
                    <a:pt x="220217" y="110108"/>
                  </a:lnTo>
                  <a:lnTo>
                    <a:pt x="220217" y="0"/>
                  </a:lnTo>
                  <a:lnTo>
                    <a:pt x="0" y="220217"/>
                  </a:lnTo>
                  <a:lnTo>
                    <a:pt x="220217" y="440435"/>
                  </a:lnTo>
                  <a:lnTo>
                    <a:pt x="220217" y="330326"/>
                  </a:lnTo>
                  <a:lnTo>
                    <a:pt x="459485" y="330326"/>
                  </a:lnTo>
                  <a:lnTo>
                    <a:pt x="459485" y="440435"/>
                  </a:lnTo>
                  <a:lnTo>
                    <a:pt x="679703" y="220217"/>
                  </a:lnTo>
                  <a:lnTo>
                    <a:pt x="45948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9046463" y="5032247"/>
              <a:ext cx="680085" cy="440690"/>
            </a:xfrm>
            <a:custGeom>
              <a:avLst/>
              <a:gdLst/>
              <a:ahLst/>
              <a:cxnLst/>
              <a:rect l="l" t="t" r="r" b="b"/>
              <a:pathLst>
                <a:path w="680084" h="440689">
                  <a:moveTo>
                    <a:pt x="0" y="220217"/>
                  </a:moveTo>
                  <a:lnTo>
                    <a:pt x="220217" y="0"/>
                  </a:lnTo>
                  <a:lnTo>
                    <a:pt x="220217" y="110108"/>
                  </a:lnTo>
                  <a:lnTo>
                    <a:pt x="459485" y="110108"/>
                  </a:lnTo>
                  <a:lnTo>
                    <a:pt x="459485" y="0"/>
                  </a:lnTo>
                  <a:lnTo>
                    <a:pt x="679703" y="220217"/>
                  </a:lnTo>
                  <a:lnTo>
                    <a:pt x="459485" y="440435"/>
                  </a:lnTo>
                  <a:lnTo>
                    <a:pt x="459485" y="330326"/>
                  </a:lnTo>
                  <a:lnTo>
                    <a:pt x="220217" y="330326"/>
                  </a:lnTo>
                  <a:lnTo>
                    <a:pt x="220217" y="440435"/>
                  </a:lnTo>
                  <a:lnTo>
                    <a:pt x="0" y="220217"/>
                  </a:lnTo>
                  <a:close/>
                </a:path>
              </a:pathLst>
            </a:custGeom>
            <a:ln w="9144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8533637" y="5033009"/>
              <a:ext cx="495300" cy="440690"/>
            </a:xfrm>
            <a:custGeom>
              <a:avLst/>
              <a:gdLst/>
              <a:ahLst/>
              <a:cxnLst/>
              <a:rect l="l" t="t" r="r" b="b"/>
              <a:pathLst>
                <a:path w="495300" h="440689">
                  <a:moveTo>
                    <a:pt x="421893" y="0"/>
                  </a:moveTo>
                  <a:lnTo>
                    <a:pt x="73405" y="0"/>
                  </a:lnTo>
                  <a:lnTo>
                    <a:pt x="44844" y="5772"/>
                  </a:lnTo>
                  <a:lnTo>
                    <a:pt x="21510" y="21510"/>
                  </a:lnTo>
                  <a:lnTo>
                    <a:pt x="5772" y="44844"/>
                  </a:lnTo>
                  <a:lnTo>
                    <a:pt x="0" y="73406"/>
                  </a:lnTo>
                  <a:lnTo>
                    <a:pt x="0" y="367029"/>
                  </a:lnTo>
                  <a:lnTo>
                    <a:pt x="5772" y="395591"/>
                  </a:lnTo>
                  <a:lnTo>
                    <a:pt x="21510" y="418925"/>
                  </a:lnTo>
                  <a:lnTo>
                    <a:pt x="44844" y="434663"/>
                  </a:lnTo>
                  <a:lnTo>
                    <a:pt x="73405" y="440435"/>
                  </a:lnTo>
                  <a:lnTo>
                    <a:pt x="421893" y="440435"/>
                  </a:lnTo>
                  <a:lnTo>
                    <a:pt x="450455" y="434663"/>
                  </a:lnTo>
                  <a:lnTo>
                    <a:pt x="473789" y="418925"/>
                  </a:lnTo>
                  <a:lnTo>
                    <a:pt x="489527" y="395591"/>
                  </a:lnTo>
                  <a:lnTo>
                    <a:pt x="495300" y="367029"/>
                  </a:lnTo>
                  <a:lnTo>
                    <a:pt x="495300" y="73406"/>
                  </a:lnTo>
                  <a:lnTo>
                    <a:pt x="489527" y="44844"/>
                  </a:lnTo>
                  <a:lnTo>
                    <a:pt x="473789" y="21510"/>
                  </a:lnTo>
                  <a:lnTo>
                    <a:pt x="450455" y="5772"/>
                  </a:lnTo>
                  <a:lnTo>
                    <a:pt x="421893" y="0"/>
                  </a:lnTo>
                  <a:close/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8533637" y="5033009"/>
              <a:ext cx="495300" cy="440690"/>
            </a:xfrm>
            <a:custGeom>
              <a:avLst/>
              <a:gdLst/>
              <a:ahLst/>
              <a:cxnLst/>
              <a:rect l="l" t="t" r="r" b="b"/>
              <a:pathLst>
                <a:path w="495300" h="440689">
                  <a:moveTo>
                    <a:pt x="0" y="73406"/>
                  </a:moveTo>
                  <a:lnTo>
                    <a:pt x="5772" y="44844"/>
                  </a:lnTo>
                  <a:lnTo>
                    <a:pt x="21510" y="21510"/>
                  </a:lnTo>
                  <a:lnTo>
                    <a:pt x="44844" y="5772"/>
                  </a:lnTo>
                  <a:lnTo>
                    <a:pt x="73405" y="0"/>
                  </a:lnTo>
                  <a:lnTo>
                    <a:pt x="421893" y="0"/>
                  </a:lnTo>
                  <a:lnTo>
                    <a:pt x="450455" y="5772"/>
                  </a:lnTo>
                  <a:lnTo>
                    <a:pt x="473789" y="21510"/>
                  </a:lnTo>
                  <a:lnTo>
                    <a:pt x="489527" y="44844"/>
                  </a:lnTo>
                  <a:lnTo>
                    <a:pt x="495300" y="73406"/>
                  </a:lnTo>
                  <a:lnTo>
                    <a:pt x="495300" y="367029"/>
                  </a:lnTo>
                  <a:lnTo>
                    <a:pt x="489527" y="395591"/>
                  </a:lnTo>
                  <a:lnTo>
                    <a:pt x="473789" y="418925"/>
                  </a:lnTo>
                  <a:lnTo>
                    <a:pt x="450455" y="434663"/>
                  </a:lnTo>
                  <a:lnTo>
                    <a:pt x="421893" y="440435"/>
                  </a:lnTo>
                  <a:lnTo>
                    <a:pt x="73405" y="440435"/>
                  </a:lnTo>
                  <a:lnTo>
                    <a:pt x="44844" y="434663"/>
                  </a:lnTo>
                  <a:lnTo>
                    <a:pt x="21510" y="418925"/>
                  </a:lnTo>
                  <a:lnTo>
                    <a:pt x="5772" y="395591"/>
                  </a:lnTo>
                  <a:lnTo>
                    <a:pt x="0" y="367029"/>
                  </a:lnTo>
                  <a:lnTo>
                    <a:pt x="0" y="73406"/>
                  </a:lnTo>
                  <a:close/>
                </a:path>
              </a:pathLst>
            </a:custGeom>
            <a:ln w="25908">
              <a:solidFill>
                <a:srgbClr val="BB6E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0" name="object 60"/>
          <p:cNvGrpSpPr/>
          <p:nvPr/>
        </p:nvGrpSpPr>
        <p:grpSpPr>
          <a:xfrm>
            <a:off x="8717280" y="1930907"/>
            <a:ext cx="2407920" cy="1632585"/>
            <a:chOff x="8717280" y="1930907"/>
            <a:chExt cx="2407920" cy="1632585"/>
          </a:xfrm>
        </p:grpSpPr>
        <p:sp>
          <p:nvSpPr>
            <p:cNvPr id="61" name="object 61"/>
            <p:cNvSpPr/>
            <p:nvPr/>
          </p:nvSpPr>
          <p:spPr>
            <a:xfrm>
              <a:off x="8797290" y="2055113"/>
              <a:ext cx="1022985" cy="1226820"/>
            </a:xfrm>
            <a:custGeom>
              <a:avLst/>
              <a:gdLst/>
              <a:ahLst/>
              <a:cxnLst/>
              <a:rect l="l" t="t" r="r" b="b"/>
              <a:pathLst>
                <a:path w="1022984" h="1226820">
                  <a:moveTo>
                    <a:pt x="0" y="100457"/>
                  </a:moveTo>
                  <a:lnTo>
                    <a:pt x="7891" y="61346"/>
                  </a:lnTo>
                  <a:lnTo>
                    <a:pt x="29416" y="29416"/>
                  </a:lnTo>
                  <a:lnTo>
                    <a:pt x="61346" y="7891"/>
                  </a:lnTo>
                  <a:lnTo>
                    <a:pt x="100456" y="0"/>
                  </a:lnTo>
                  <a:lnTo>
                    <a:pt x="922146" y="0"/>
                  </a:lnTo>
                  <a:lnTo>
                    <a:pt x="961257" y="7891"/>
                  </a:lnTo>
                  <a:lnTo>
                    <a:pt x="993187" y="29416"/>
                  </a:lnTo>
                  <a:lnTo>
                    <a:pt x="1014712" y="61346"/>
                  </a:lnTo>
                  <a:lnTo>
                    <a:pt x="1022603" y="100457"/>
                  </a:lnTo>
                  <a:lnTo>
                    <a:pt x="1022603" y="1126363"/>
                  </a:lnTo>
                  <a:lnTo>
                    <a:pt x="1014712" y="1165473"/>
                  </a:lnTo>
                  <a:lnTo>
                    <a:pt x="993187" y="1197403"/>
                  </a:lnTo>
                  <a:lnTo>
                    <a:pt x="961257" y="1218928"/>
                  </a:lnTo>
                  <a:lnTo>
                    <a:pt x="922146" y="1226820"/>
                  </a:lnTo>
                  <a:lnTo>
                    <a:pt x="100456" y="1226820"/>
                  </a:lnTo>
                  <a:lnTo>
                    <a:pt x="61346" y="1218928"/>
                  </a:lnTo>
                  <a:lnTo>
                    <a:pt x="29416" y="1197403"/>
                  </a:lnTo>
                  <a:lnTo>
                    <a:pt x="7891" y="1165473"/>
                  </a:lnTo>
                  <a:lnTo>
                    <a:pt x="0" y="1126363"/>
                  </a:lnTo>
                  <a:lnTo>
                    <a:pt x="0" y="100457"/>
                  </a:lnTo>
                  <a:close/>
                </a:path>
              </a:pathLst>
            </a:custGeom>
            <a:ln w="19811">
              <a:solidFill>
                <a:srgbClr val="F7971F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8904732" y="2327160"/>
              <a:ext cx="786765" cy="552450"/>
            </a:xfrm>
            <a:custGeom>
              <a:avLst/>
              <a:gdLst/>
              <a:ahLst/>
              <a:cxnLst/>
              <a:rect l="l" t="t" r="r" b="b"/>
              <a:pathLst>
                <a:path w="786765" h="552450">
                  <a:moveTo>
                    <a:pt x="715899" y="43256"/>
                  </a:moveTo>
                  <a:lnTo>
                    <a:pt x="710819" y="24980"/>
                  </a:lnTo>
                  <a:lnTo>
                    <a:pt x="696963" y="10083"/>
                  </a:lnTo>
                  <a:lnTo>
                    <a:pt x="676414" y="63"/>
                  </a:lnTo>
                  <a:lnTo>
                    <a:pt x="675982" y="0"/>
                  </a:lnTo>
                  <a:lnTo>
                    <a:pt x="39090" y="0"/>
                  </a:lnTo>
                  <a:lnTo>
                    <a:pt x="38658" y="63"/>
                  </a:lnTo>
                  <a:lnTo>
                    <a:pt x="18440" y="10083"/>
                  </a:lnTo>
                  <a:lnTo>
                    <a:pt x="4927" y="24980"/>
                  </a:lnTo>
                  <a:lnTo>
                    <a:pt x="0" y="43256"/>
                  </a:lnTo>
                  <a:lnTo>
                    <a:pt x="0" y="493255"/>
                  </a:lnTo>
                  <a:lnTo>
                    <a:pt x="4927" y="512064"/>
                  </a:lnTo>
                  <a:lnTo>
                    <a:pt x="18440" y="527418"/>
                  </a:lnTo>
                  <a:lnTo>
                    <a:pt x="38658" y="537768"/>
                  </a:lnTo>
                  <a:lnTo>
                    <a:pt x="63677" y="541566"/>
                  </a:lnTo>
                  <a:lnTo>
                    <a:pt x="465035" y="540854"/>
                  </a:lnTo>
                  <a:lnTo>
                    <a:pt x="459257" y="535800"/>
                  </a:lnTo>
                  <a:lnTo>
                    <a:pt x="455383" y="530758"/>
                  </a:lnTo>
                  <a:lnTo>
                    <a:pt x="455383" y="312966"/>
                  </a:lnTo>
                  <a:lnTo>
                    <a:pt x="456361" y="311518"/>
                  </a:lnTo>
                  <a:lnTo>
                    <a:pt x="474992" y="294906"/>
                  </a:lnTo>
                  <a:lnTo>
                    <a:pt x="515696" y="282943"/>
                  </a:lnTo>
                  <a:lnTo>
                    <a:pt x="570865" y="275729"/>
                  </a:lnTo>
                  <a:lnTo>
                    <a:pt x="632917" y="273304"/>
                  </a:lnTo>
                  <a:lnTo>
                    <a:pt x="654431" y="273570"/>
                  </a:lnTo>
                  <a:lnTo>
                    <a:pt x="675500" y="274383"/>
                  </a:lnTo>
                  <a:lnTo>
                    <a:pt x="696010" y="275742"/>
                  </a:lnTo>
                  <a:lnTo>
                    <a:pt x="715899" y="277634"/>
                  </a:lnTo>
                  <a:lnTo>
                    <a:pt x="715899" y="273304"/>
                  </a:lnTo>
                  <a:lnTo>
                    <a:pt x="715899" y="43256"/>
                  </a:lnTo>
                  <a:close/>
                </a:path>
                <a:path w="786765" h="552450">
                  <a:moveTo>
                    <a:pt x="786307" y="309702"/>
                  </a:moveTo>
                  <a:lnTo>
                    <a:pt x="748411" y="297484"/>
                  </a:lnTo>
                  <a:lnTo>
                    <a:pt x="698182" y="290156"/>
                  </a:lnTo>
                  <a:lnTo>
                    <a:pt x="656602" y="287997"/>
                  </a:lnTo>
                  <a:lnTo>
                    <a:pt x="632917" y="287731"/>
                  </a:lnTo>
                  <a:lnTo>
                    <a:pt x="565048" y="290690"/>
                  </a:lnTo>
                  <a:lnTo>
                    <a:pt x="515454" y="297916"/>
                  </a:lnTo>
                  <a:lnTo>
                    <a:pt x="485025" y="306895"/>
                  </a:lnTo>
                  <a:lnTo>
                    <a:pt x="474687" y="315137"/>
                  </a:lnTo>
                  <a:lnTo>
                    <a:pt x="485025" y="323481"/>
                  </a:lnTo>
                  <a:lnTo>
                    <a:pt x="515454" y="332714"/>
                  </a:lnTo>
                  <a:lnTo>
                    <a:pt x="565048" y="340182"/>
                  </a:lnTo>
                  <a:lnTo>
                    <a:pt x="632917" y="343255"/>
                  </a:lnTo>
                  <a:lnTo>
                    <a:pt x="656602" y="342874"/>
                  </a:lnTo>
                  <a:lnTo>
                    <a:pt x="698182" y="340207"/>
                  </a:lnTo>
                  <a:lnTo>
                    <a:pt x="748411" y="333082"/>
                  </a:lnTo>
                  <a:lnTo>
                    <a:pt x="786307" y="320662"/>
                  </a:lnTo>
                  <a:lnTo>
                    <a:pt x="786307" y="309702"/>
                  </a:lnTo>
                  <a:close/>
                </a:path>
                <a:path w="786765" h="552450">
                  <a:moveTo>
                    <a:pt x="786384" y="336931"/>
                  </a:moveTo>
                  <a:lnTo>
                    <a:pt x="779805" y="339547"/>
                  </a:lnTo>
                  <a:lnTo>
                    <a:pt x="761847" y="344601"/>
                  </a:lnTo>
                  <a:lnTo>
                    <a:pt x="740460" y="348983"/>
                  </a:lnTo>
                  <a:lnTo>
                    <a:pt x="715899" y="352628"/>
                  </a:lnTo>
                  <a:lnTo>
                    <a:pt x="712038" y="353352"/>
                  </a:lnTo>
                  <a:lnTo>
                    <a:pt x="707212" y="354076"/>
                  </a:lnTo>
                  <a:lnTo>
                    <a:pt x="702386" y="354076"/>
                  </a:lnTo>
                  <a:lnTo>
                    <a:pt x="700468" y="354787"/>
                  </a:lnTo>
                  <a:lnTo>
                    <a:pt x="695629" y="354787"/>
                  </a:lnTo>
                  <a:lnTo>
                    <a:pt x="691781" y="355511"/>
                  </a:lnTo>
                  <a:lnTo>
                    <a:pt x="683094" y="355511"/>
                  </a:lnTo>
                  <a:lnTo>
                    <a:pt x="681164" y="356235"/>
                  </a:lnTo>
                  <a:lnTo>
                    <a:pt x="670547" y="356235"/>
                  </a:lnTo>
                  <a:lnTo>
                    <a:pt x="664756" y="356958"/>
                  </a:lnTo>
                  <a:lnTo>
                    <a:pt x="643534" y="356958"/>
                  </a:lnTo>
                  <a:lnTo>
                    <a:pt x="636790" y="357682"/>
                  </a:lnTo>
                  <a:lnTo>
                    <a:pt x="632917" y="357682"/>
                  </a:lnTo>
                  <a:lnTo>
                    <a:pt x="585673" y="356222"/>
                  </a:lnTo>
                  <a:lnTo>
                    <a:pt x="541502" y="351917"/>
                  </a:lnTo>
                  <a:lnTo>
                    <a:pt x="503478" y="344906"/>
                  </a:lnTo>
                  <a:lnTo>
                    <a:pt x="474687" y="335330"/>
                  </a:lnTo>
                  <a:lnTo>
                    <a:pt x="474687" y="525703"/>
                  </a:lnTo>
                  <a:lnTo>
                    <a:pt x="512318" y="541566"/>
                  </a:lnTo>
                  <a:lnTo>
                    <a:pt x="567080" y="549148"/>
                  </a:lnTo>
                  <a:lnTo>
                    <a:pt x="643534" y="552386"/>
                  </a:lnTo>
                  <a:lnTo>
                    <a:pt x="711822" y="549529"/>
                  </a:lnTo>
                  <a:lnTo>
                    <a:pt x="758596" y="542467"/>
                  </a:lnTo>
                  <a:lnTo>
                    <a:pt x="785456" y="533527"/>
                  </a:lnTo>
                  <a:lnTo>
                    <a:pt x="786384" y="532612"/>
                  </a:lnTo>
                  <a:lnTo>
                    <a:pt x="786384" y="357682"/>
                  </a:lnTo>
                  <a:lnTo>
                    <a:pt x="786384" y="336931"/>
                  </a:lnTo>
                  <a:close/>
                </a:path>
              </a:pathLst>
            </a:custGeom>
            <a:solidFill>
              <a:srgbClr val="6E2C6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3" name="object 63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9464328" y="2716564"/>
              <a:ext cx="150521" cy="126921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8903208" y="2325623"/>
              <a:ext cx="787146" cy="553974"/>
            </a:xfrm>
            <a:prstGeom prst="rect">
              <a:avLst/>
            </a:prstGeom>
          </p:spPr>
        </p:pic>
        <p:sp>
          <p:nvSpPr>
            <p:cNvPr id="65" name="object 65"/>
            <p:cNvSpPr/>
            <p:nvPr/>
          </p:nvSpPr>
          <p:spPr>
            <a:xfrm>
              <a:off x="10123932" y="2318003"/>
              <a:ext cx="786765" cy="551180"/>
            </a:xfrm>
            <a:custGeom>
              <a:avLst/>
              <a:gdLst/>
              <a:ahLst/>
              <a:cxnLst/>
              <a:rect l="l" t="t" r="r" b="b"/>
              <a:pathLst>
                <a:path w="786765" h="551180">
                  <a:moveTo>
                    <a:pt x="715899" y="272567"/>
                  </a:moveTo>
                  <a:lnTo>
                    <a:pt x="715886" y="43154"/>
                  </a:lnTo>
                  <a:lnTo>
                    <a:pt x="696963" y="10071"/>
                  </a:lnTo>
                  <a:lnTo>
                    <a:pt x="675957" y="0"/>
                  </a:lnTo>
                  <a:lnTo>
                    <a:pt x="39116" y="0"/>
                  </a:lnTo>
                  <a:lnTo>
                    <a:pt x="38658" y="76"/>
                  </a:lnTo>
                  <a:lnTo>
                    <a:pt x="18440" y="10071"/>
                  </a:lnTo>
                  <a:lnTo>
                    <a:pt x="4927" y="24930"/>
                  </a:lnTo>
                  <a:lnTo>
                    <a:pt x="0" y="43154"/>
                  </a:lnTo>
                  <a:lnTo>
                    <a:pt x="0" y="491909"/>
                  </a:lnTo>
                  <a:lnTo>
                    <a:pt x="4927" y="510667"/>
                  </a:lnTo>
                  <a:lnTo>
                    <a:pt x="18440" y="525983"/>
                  </a:lnTo>
                  <a:lnTo>
                    <a:pt x="38658" y="536308"/>
                  </a:lnTo>
                  <a:lnTo>
                    <a:pt x="63677" y="540092"/>
                  </a:lnTo>
                  <a:lnTo>
                    <a:pt x="465035" y="539369"/>
                  </a:lnTo>
                  <a:lnTo>
                    <a:pt x="459257" y="534339"/>
                  </a:lnTo>
                  <a:lnTo>
                    <a:pt x="455383" y="529310"/>
                  </a:lnTo>
                  <a:lnTo>
                    <a:pt x="455383" y="312127"/>
                  </a:lnTo>
                  <a:lnTo>
                    <a:pt x="456361" y="310680"/>
                  </a:lnTo>
                  <a:lnTo>
                    <a:pt x="474992" y="294106"/>
                  </a:lnTo>
                  <a:lnTo>
                    <a:pt x="515696" y="282181"/>
                  </a:lnTo>
                  <a:lnTo>
                    <a:pt x="570865" y="274980"/>
                  </a:lnTo>
                  <a:lnTo>
                    <a:pt x="632917" y="272567"/>
                  </a:lnTo>
                  <a:lnTo>
                    <a:pt x="654431" y="272834"/>
                  </a:lnTo>
                  <a:lnTo>
                    <a:pt x="675500" y="273646"/>
                  </a:lnTo>
                  <a:lnTo>
                    <a:pt x="696010" y="274993"/>
                  </a:lnTo>
                  <a:lnTo>
                    <a:pt x="715899" y="276885"/>
                  </a:lnTo>
                  <a:lnTo>
                    <a:pt x="715899" y="272567"/>
                  </a:lnTo>
                  <a:close/>
                </a:path>
                <a:path w="786765" h="551180">
                  <a:moveTo>
                    <a:pt x="786307" y="308864"/>
                  </a:moveTo>
                  <a:lnTo>
                    <a:pt x="748411" y="296684"/>
                  </a:lnTo>
                  <a:lnTo>
                    <a:pt x="698182" y="289369"/>
                  </a:lnTo>
                  <a:lnTo>
                    <a:pt x="656602" y="287210"/>
                  </a:lnTo>
                  <a:lnTo>
                    <a:pt x="632917" y="286943"/>
                  </a:lnTo>
                  <a:lnTo>
                    <a:pt x="565048" y="289902"/>
                  </a:lnTo>
                  <a:lnTo>
                    <a:pt x="515454" y="297103"/>
                  </a:lnTo>
                  <a:lnTo>
                    <a:pt x="485025" y="306070"/>
                  </a:lnTo>
                  <a:lnTo>
                    <a:pt x="474687" y="314274"/>
                  </a:lnTo>
                  <a:lnTo>
                    <a:pt x="485025" y="322605"/>
                  </a:lnTo>
                  <a:lnTo>
                    <a:pt x="515454" y="331812"/>
                  </a:lnTo>
                  <a:lnTo>
                    <a:pt x="565048" y="339255"/>
                  </a:lnTo>
                  <a:lnTo>
                    <a:pt x="632917" y="342328"/>
                  </a:lnTo>
                  <a:lnTo>
                    <a:pt x="656602" y="341947"/>
                  </a:lnTo>
                  <a:lnTo>
                    <a:pt x="698182" y="339293"/>
                  </a:lnTo>
                  <a:lnTo>
                    <a:pt x="748411" y="332181"/>
                  </a:lnTo>
                  <a:lnTo>
                    <a:pt x="786307" y="319798"/>
                  </a:lnTo>
                  <a:lnTo>
                    <a:pt x="786307" y="308864"/>
                  </a:lnTo>
                  <a:close/>
                </a:path>
                <a:path w="786765" h="551180">
                  <a:moveTo>
                    <a:pt x="786384" y="336016"/>
                  </a:moveTo>
                  <a:lnTo>
                    <a:pt x="779805" y="338620"/>
                  </a:lnTo>
                  <a:lnTo>
                    <a:pt x="761847" y="343674"/>
                  </a:lnTo>
                  <a:lnTo>
                    <a:pt x="740460" y="348043"/>
                  </a:lnTo>
                  <a:lnTo>
                    <a:pt x="715899" y="351675"/>
                  </a:lnTo>
                  <a:lnTo>
                    <a:pt x="712038" y="352386"/>
                  </a:lnTo>
                  <a:lnTo>
                    <a:pt x="707212" y="353110"/>
                  </a:lnTo>
                  <a:lnTo>
                    <a:pt x="702386" y="353110"/>
                  </a:lnTo>
                  <a:lnTo>
                    <a:pt x="700468" y="353822"/>
                  </a:lnTo>
                  <a:lnTo>
                    <a:pt x="695629" y="353822"/>
                  </a:lnTo>
                  <a:lnTo>
                    <a:pt x="691781" y="354545"/>
                  </a:lnTo>
                  <a:lnTo>
                    <a:pt x="683094" y="354545"/>
                  </a:lnTo>
                  <a:lnTo>
                    <a:pt x="681164" y="355269"/>
                  </a:lnTo>
                  <a:lnTo>
                    <a:pt x="670547" y="355269"/>
                  </a:lnTo>
                  <a:lnTo>
                    <a:pt x="664756" y="355981"/>
                  </a:lnTo>
                  <a:lnTo>
                    <a:pt x="643534" y="355981"/>
                  </a:lnTo>
                  <a:lnTo>
                    <a:pt x="636790" y="356704"/>
                  </a:lnTo>
                  <a:lnTo>
                    <a:pt x="632917" y="356704"/>
                  </a:lnTo>
                  <a:lnTo>
                    <a:pt x="585673" y="355244"/>
                  </a:lnTo>
                  <a:lnTo>
                    <a:pt x="541502" y="350951"/>
                  </a:lnTo>
                  <a:lnTo>
                    <a:pt x="503478" y="343966"/>
                  </a:lnTo>
                  <a:lnTo>
                    <a:pt x="474687" y="334416"/>
                  </a:lnTo>
                  <a:lnTo>
                    <a:pt x="474687" y="524268"/>
                  </a:lnTo>
                  <a:lnTo>
                    <a:pt x="512318" y="540092"/>
                  </a:lnTo>
                  <a:lnTo>
                    <a:pt x="567080" y="547649"/>
                  </a:lnTo>
                  <a:lnTo>
                    <a:pt x="643534" y="550875"/>
                  </a:lnTo>
                  <a:lnTo>
                    <a:pt x="711822" y="548030"/>
                  </a:lnTo>
                  <a:lnTo>
                    <a:pt x="758596" y="540994"/>
                  </a:lnTo>
                  <a:lnTo>
                    <a:pt x="785456" y="532066"/>
                  </a:lnTo>
                  <a:lnTo>
                    <a:pt x="786384" y="531152"/>
                  </a:lnTo>
                  <a:lnTo>
                    <a:pt x="786384" y="356704"/>
                  </a:lnTo>
                  <a:lnTo>
                    <a:pt x="786384" y="336016"/>
                  </a:lnTo>
                  <a:close/>
                </a:path>
              </a:pathLst>
            </a:custGeom>
            <a:solidFill>
              <a:srgbClr val="6E2C6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6" name="object 66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10707658" y="2694119"/>
              <a:ext cx="112875" cy="131608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10122408" y="2316492"/>
              <a:ext cx="787146" cy="552437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8717280" y="1930907"/>
              <a:ext cx="2407920" cy="1632204"/>
            </a:xfrm>
            <a:prstGeom prst="rect">
              <a:avLst/>
            </a:prstGeom>
          </p:spPr>
        </p:pic>
        <p:sp>
          <p:nvSpPr>
            <p:cNvPr id="69" name="object 69"/>
            <p:cNvSpPr/>
            <p:nvPr/>
          </p:nvSpPr>
          <p:spPr>
            <a:xfrm>
              <a:off x="8753094" y="1966721"/>
              <a:ext cx="2286000" cy="1510665"/>
            </a:xfrm>
            <a:custGeom>
              <a:avLst/>
              <a:gdLst/>
              <a:ahLst/>
              <a:cxnLst/>
              <a:rect l="l" t="t" r="r" b="b"/>
              <a:pathLst>
                <a:path w="2286000" h="1510664">
                  <a:moveTo>
                    <a:pt x="0" y="148336"/>
                  </a:moveTo>
                  <a:lnTo>
                    <a:pt x="7563" y="101453"/>
                  </a:lnTo>
                  <a:lnTo>
                    <a:pt x="28622" y="60734"/>
                  </a:lnTo>
                  <a:lnTo>
                    <a:pt x="60734" y="28622"/>
                  </a:lnTo>
                  <a:lnTo>
                    <a:pt x="101453" y="7563"/>
                  </a:lnTo>
                  <a:lnTo>
                    <a:pt x="148335" y="0"/>
                  </a:lnTo>
                  <a:lnTo>
                    <a:pt x="2137663" y="0"/>
                  </a:lnTo>
                  <a:lnTo>
                    <a:pt x="2184546" y="7563"/>
                  </a:lnTo>
                  <a:lnTo>
                    <a:pt x="2225265" y="28622"/>
                  </a:lnTo>
                  <a:lnTo>
                    <a:pt x="2257377" y="60734"/>
                  </a:lnTo>
                  <a:lnTo>
                    <a:pt x="2278436" y="101453"/>
                  </a:lnTo>
                  <a:lnTo>
                    <a:pt x="2286000" y="148336"/>
                  </a:lnTo>
                  <a:lnTo>
                    <a:pt x="2286000" y="1361948"/>
                  </a:lnTo>
                  <a:lnTo>
                    <a:pt x="2278436" y="1408830"/>
                  </a:lnTo>
                  <a:lnTo>
                    <a:pt x="2257377" y="1449549"/>
                  </a:lnTo>
                  <a:lnTo>
                    <a:pt x="2225265" y="1481661"/>
                  </a:lnTo>
                  <a:lnTo>
                    <a:pt x="2184546" y="1502720"/>
                  </a:lnTo>
                  <a:lnTo>
                    <a:pt x="2137663" y="1510283"/>
                  </a:lnTo>
                  <a:lnTo>
                    <a:pt x="148335" y="1510283"/>
                  </a:lnTo>
                  <a:lnTo>
                    <a:pt x="101453" y="1502720"/>
                  </a:lnTo>
                  <a:lnTo>
                    <a:pt x="60734" y="1481661"/>
                  </a:lnTo>
                  <a:lnTo>
                    <a:pt x="28622" y="1449549"/>
                  </a:lnTo>
                  <a:lnTo>
                    <a:pt x="7563" y="1408830"/>
                  </a:lnTo>
                  <a:lnTo>
                    <a:pt x="0" y="1361948"/>
                  </a:lnTo>
                  <a:lnTo>
                    <a:pt x="0" y="148336"/>
                  </a:lnTo>
                  <a:close/>
                </a:path>
              </a:pathLst>
            </a:custGeom>
            <a:ln w="19812">
              <a:solidFill>
                <a:srgbClr val="1D516C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0" name="object 70"/>
          <p:cNvSpPr txBox="1"/>
          <p:nvPr/>
        </p:nvSpPr>
        <p:spPr>
          <a:xfrm>
            <a:off x="9656444" y="3266058"/>
            <a:ext cx="500380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b="1" spc="-5" dirty="0">
                <a:solidFill>
                  <a:srgbClr val="1D516C"/>
                </a:solidFill>
                <a:latin typeface="Arial"/>
                <a:cs typeface="Arial"/>
              </a:rPr>
              <a:t>Region</a:t>
            </a:r>
            <a:endParaRPr sz="1100">
              <a:latin typeface="Arial"/>
              <a:cs typeface="Arial"/>
            </a:endParaRPr>
          </a:p>
        </p:txBody>
      </p:sp>
      <p:grpSp>
        <p:nvGrpSpPr>
          <p:cNvPr id="71" name="object 71"/>
          <p:cNvGrpSpPr/>
          <p:nvPr/>
        </p:nvGrpSpPr>
        <p:grpSpPr>
          <a:xfrm>
            <a:off x="8688323" y="1842516"/>
            <a:ext cx="2350135" cy="1449705"/>
            <a:chOff x="8688323" y="1842516"/>
            <a:chExt cx="2350135" cy="1449705"/>
          </a:xfrm>
        </p:grpSpPr>
        <p:sp>
          <p:nvSpPr>
            <p:cNvPr id="72" name="object 72"/>
            <p:cNvSpPr/>
            <p:nvPr/>
          </p:nvSpPr>
          <p:spPr>
            <a:xfrm>
              <a:off x="9940289" y="2055114"/>
              <a:ext cx="1022985" cy="1226820"/>
            </a:xfrm>
            <a:custGeom>
              <a:avLst/>
              <a:gdLst/>
              <a:ahLst/>
              <a:cxnLst/>
              <a:rect l="l" t="t" r="r" b="b"/>
              <a:pathLst>
                <a:path w="1022984" h="1226820">
                  <a:moveTo>
                    <a:pt x="0" y="100457"/>
                  </a:moveTo>
                  <a:lnTo>
                    <a:pt x="7891" y="61346"/>
                  </a:lnTo>
                  <a:lnTo>
                    <a:pt x="29416" y="29416"/>
                  </a:lnTo>
                  <a:lnTo>
                    <a:pt x="61346" y="7891"/>
                  </a:lnTo>
                  <a:lnTo>
                    <a:pt x="100456" y="0"/>
                  </a:lnTo>
                  <a:lnTo>
                    <a:pt x="922146" y="0"/>
                  </a:lnTo>
                  <a:lnTo>
                    <a:pt x="961257" y="7891"/>
                  </a:lnTo>
                  <a:lnTo>
                    <a:pt x="993187" y="29416"/>
                  </a:lnTo>
                  <a:lnTo>
                    <a:pt x="1014712" y="61346"/>
                  </a:lnTo>
                  <a:lnTo>
                    <a:pt x="1022603" y="100457"/>
                  </a:lnTo>
                  <a:lnTo>
                    <a:pt x="1022603" y="1126363"/>
                  </a:lnTo>
                  <a:lnTo>
                    <a:pt x="1014712" y="1165473"/>
                  </a:lnTo>
                  <a:lnTo>
                    <a:pt x="993187" y="1197403"/>
                  </a:lnTo>
                  <a:lnTo>
                    <a:pt x="961257" y="1218928"/>
                  </a:lnTo>
                  <a:lnTo>
                    <a:pt x="922146" y="1226820"/>
                  </a:lnTo>
                  <a:lnTo>
                    <a:pt x="100456" y="1226820"/>
                  </a:lnTo>
                  <a:lnTo>
                    <a:pt x="61346" y="1218928"/>
                  </a:lnTo>
                  <a:lnTo>
                    <a:pt x="29416" y="1197403"/>
                  </a:lnTo>
                  <a:lnTo>
                    <a:pt x="7891" y="1165473"/>
                  </a:lnTo>
                  <a:lnTo>
                    <a:pt x="0" y="1126363"/>
                  </a:lnTo>
                  <a:lnTo>
                    <a:pt x="0" y="100457"/>
                  </a:lnTo>
                  <a:close/>
                </a:path>
              </a:pathLst>
            </a:custGeom>
            <a:ln w="19811">
              <a:solidFill>
                <a:srgbClr val="F7971F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3" name="object 73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624059" y="2417038"/>
              <a:ext cx="611098" cy="277393"/>
            </a:xfrm>
            <a:prstGeom prst="rect">
              <a:avLst/>
            </a:prstGeom>
          </p:spPr>
        </p:pic>
        <p:sp>
          <p:nvSpPr>
            <p:cNvPr id="74" name="object 74"/>
            <p:cNvSpPr/>
            <p:nvPr/>
          </p:nvSpPr>
          <p:spPr>
            <a:xfrm>
              <a:off x="9667239" y="2484628"/>
              <a:ext cx="432434" cy="111760"/>
            </a:xfrm>
            <a:custGeom>
              <a:avLst/>
              <a:gdLst/>
              <a:ahLst/>
              <a:cxnLst/>
              <a:rect l="l" t="t" r="r" b="b"/>
              <a:pathLst>
                <a:path w="432434" h="111760">
                  <a:moveTo>
                    <a:pt x="414899" y="44069"/>
                  </a:moveTo>
                  <a:lnTo>
                    <a:pt x="412241" y="44069"/>
                  </a:lnTo>
                  <a:lnTo>
                    <a:pt x="412623" y="63881"/>
                  </a:lnTo>
                  <a:lnTo>
                    <a:pt x="376143" y="64690"/>
                  </a:lnTo>
                  <a:lnTo>
                    <a:pt x="327405" y="94614"/>
                  </a:lnTo>
                  <a:lnTo>
                    <a:pt x="325881" y="100711"/>
                  </a:lnTo>
                  <a:lnTo>
                    <a:pt x="328802" y="105283"/>
                  </a:lnTo>
                  <a:lnTo>
                    <a:pt x="331596" y="109982"/>
                  </a:lnTo>
                  <a:lnTo>
                    <a:pt x="337692" y="111506"/>
                  </a:lnTo>
                  <a:lnTo>
                    <a:pt x="432053" y="53594"/>
                  </a:lnTo>
                  <a:lnTo>
                    <a:pt x="414899" y="44069"/>
                  </a:lnTo>
                  <a:close/>
                </a:path>
                <a:path w="432434" h="111760">
                  <a:moveTo>
                    <a:pt x="375460" y="44884"/>
                  </a:moveTo>
                  <a:lnTo>
                    <a:pt x="0" y="53212"/>
                  </a:lnTo>
                  <a:lnTo>
                    <a:pt x="507" y="73025"/>
                  </a:lnTo>
                  <a:lnTo>
                    <a:pt x="376143" y="64690"/>
                  </a:lnTo>
                  <a:lnTo>
                    <a:pt x="392784" y="54487"/>
                  </a:lnTo>
                  <a:lnTo>
                    <a:pt x="375460" y="44884"/>
                  </a:lnTo>
                  <a:close/>
                </a:path>
                <a:path w="432434" h="111760">
                  <a:moveTo>
                    <a:pt x="392784" y="54487"/>
                  </a:moveTo>
                  <a:lnTo>
                    <a:pt x="376143" y="64690"/>
                  </a:lnTo>
                  <a:lnTo>
                    <a:pt x="412623" y="63881"/>
                  </a:lnTo>
                  <a:lnTo>
                    <a:pt x="412601" y="62737"/>
                  </a:lnTo>
                  <a:lnTo>
                    <a:pt x="407669" y="62737"/>
                  </a:lnTo>
                  <a:lnTo>
                    <a:pt x="392784" y="54487"/>
                  </a:lnTo>
                  <a:close/>
                </a:path>
                <a:path w="432434" h="111760">
                  <a:moveTo>
                    <a:pt x="407288" y="45593"/>
                  </a:moveTo>
                  <a:lnTo>
                    <a:pt x="392784" y="54487"/>
                  </a:lnTo>
                  <a:lnTo>
                    <a:pt x="407669" y="62737"/>
                  </a:lnTo>
                  <a:lnTo>
                    <a:pt x="407288" y="45593"/>
                  </a:lnTo>
                  <a:close/>
                </a:path>
                <a:path w="432434" h="111760">
                  <a:moveTo>
                    <a:pt x="412271" y="45593"/>
                  </a:moveTo>
                  <a:lnTo>
                    <a:pt x="407288" y="45593"/>
                  </a:lnTo>
                  <a:lnTo>
                    <a:pt x="407669" y="62737"/>
                  </a:lnTo>
                  <a:lnTo>
                    <a:pt x="412601" y="62737"/>
                  </a:lnTo>
                  <a:lnTo>
                    <a:pt x="412271" y="45593"/>
                  </a:lnTo>
                  <a:close/>
                </a:path>
                <a:path w="432434" h="111760">
                  <a:moveTo>
                    <a:pt x="412241" y="44069"/>
                  </a:moveTo>
                  <a:lnTo>
                    <a:pt x="375460" y="44884"/>
                  </a:lnTo>
                  <a:lnTo>
                    <a:pt x="392784" y="54487"/>
                  </a:lnTo>
                  <a:lnTo>
                    <a:pt x="407288" y="45593"/>
                  </a:lnTo>
                  <a:lnTo>
                    <a:pt x="412271" y="45593"/>
                  </a:lnTo>
                  <a:lnTo>
                    <a:pt x="412241" y="44069"/>
                  </a:lnTo>
                  <a:close/>
                </a:path>
                <a:path w="432434" h="111760">
                  <a:moveTo>
                    <a:pt x="335279" y="0"/>
                  </a:moveTo>
                  <a:lnTo>
                    <a:pt x="329310" y="1650"/>
                  </a:lnTo>
                  <a:lnTo>
                    <a:pt x="323976" y="11302"/>
                  </a:lnTo>
                  <a:lnTo>
                    <a:pt x="325754" y="17272"/>
                  </a:lnTo>
                  <a:lnTo>
                    <a:pt x="330453" y="19938"/>
                  </a:lnTo>
                  <a:lnTo>
                    <a:pt x="375460" y="44884"/>
                  </a:lnTo>
                  <a:lnTo>
                    <a:pt x="412241" y="44069"/>
                  </a:lnTo>
                  <a:lnTo>
                    <a:pt x="414899" y="44069"/>
                  </a:lnTo>
                  <a:lnTo>
                    <a:pt x="340105" y="2539"/>
                  </a:lnTo>
                  <a:lnTo>
                    <a:pt x="335279" y="0"/>
                  </a:lnTo>
                  <a:close/>
                </a:path>
              </a:pathLst>
            </a:custGeom>
            <a:solidFill>
              <a:srgbClr val="1D51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8688323" y="1842516"/>
              <a:ext cx="2350135" cy="360045"/>
            </a:xfrm>
            <a:custGeom>
              <a:avLst/>
              <a:gdLst/>
              <a:ahLst/>
              <a:cxnLst/>
              <a:rect l="l" t="t" r="r" b="b"/>
              <a:pathLst>
                <a:path w="2350134" h="360044">
                  <a:moveTo>
                    <a:pt x="2350007" y="0"/>
                  </a:moveTo>
                  <a:lnTo>
                    <a:pt x="0" y="0"/>
                  </a:lnTo>
                  <a:lnTo>
                    <a:pt x="0" y="359663"/>
                  </a:lnTo>
                  <a:lnTo>
                    <a:pt x="2350007" y="359663"/>
                  </a:lnTo>
                  <a:lnTo>
                    <a:pt x="2350007" y="0"/>
                  </a:lnTo>
                  <a:close/>
                </a:path>
              </a:pathLst>
            </a:custGeom>
            <a:solidFill>
              <a:srgbClr val="0D28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6" name="object 76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9179051" y="1886673"/>
              <a:ext cx="234670" cy="530390"/>
            </a:xfrm>
            <a:prstGeom prst="rect">
              <a:avLst/>
            </a:prstGeom>
          </p:spPr>
        </p:pic>
        <p:sp>
          <p:nvSpPr>
            <p:cNvPr id="77" name="object 77"/>
            <p:cNvSpPr/>
            <p:nvPr/>
          </p:nvSpPr>
          <p:spPr>
            <a:xfrm>
              <a:off x="9260585" y="1908810"/>
              <a:ext cx="76200" cy="373380"/>
            </a:xfrm>
            <a:custGeom>
              <a:avLst/>
              <a:gdLst/>
              <a:ahLst/>
              <a:cxnLst/>
              <a:rect l="l" t="t" r="r" b="b"/>
              <a:pathLst>
                <a:path w="76200" h="373380">
                  <a:moveTo>
                    <a:pt x="28194" y="296799"/>
                  </a:moveTo>
                  <a:lnTo>
                    <a:pt x="0" y="296799"/>
                  </a:lnTo>
                  <a:lnTo>
                    <a:pt x="38100" y="372999"/>
                  </a:lnTo>
                  <a:lnTo>
                    <a:pt x="69850" y="309499"/>
                  </a:lnTo>
                  <a:lnTo>
                    <a:pt x="28194" y="309499"/>
                  </a:lnTo>
                  <a:lnTo>
                    <a:pt x="28194" y="296799"/>
                  </a:lnTo>
                  <a:close/>
                </a:path>
                <a:path w="76200" h="373380">
                  <a:moveTo>
                    <a:pt x="48006" y="0"/>
                  </a:moveTo>
                  <a:lnTo>
                    <a:pt x="28194" y="0"/>
                  </a:lnTo>
                  <a:lnTo>
                    <a:pt x="28194" y="309499"/>
                  </a:lnTo>
                  <a:lnTo>
                    <a:pt x="48006" y="309499"/>
                  </a:lnTo>
                  <a:lnTo>
                    <a:pt x="48006" y="0"/>
                  </a:lnTo>
                  <a:close/>
                </a:path>
                <a:path w="76200" h="373380">
                  <a:moveTo>
                    <a:pt x="76200" y="296799"/>
                  </a:moveTo>
                  <a:lnTo>
                    <a:pt x="48006" y="296799"/>
                  </a:lnTo>
                  <a:lnTo>
                    <a:pt x="48006" y="309499"/>
                  </a:lnTo>
                  <a:lnTo>
                    <a:pt x="69850" y="309499"/>
                  </a:lnTo>
                  <a:lnTo>
                    <a:pt x="76200" y="296799"/>
                  </a:lnTo>
                  <a:close/>
                </a:path>
              </a:pathLst>
            </a:custGeom>
            <a:solidFill>
              <a:srgbClr val="1D51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8" name="object 78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9253727" y="1906524"/>
              <a:ext cx="1136903" cy="480060"/>
            </a:xfrm>
            <a:prstGeom prst="rect">
              <a:avLst/>
            </a:prstGeom>
          </p:spPr>
        </p:pic>
        <p:sp>
          <p:nvSpPr>
            <p:cNvPr id="79" name="object 79"/>
            <p:cNvSpPr/>
            <p:nvPr/>
          </p:nvSpPr>
          <p:spPr>
            <a:xfrm>
              <a:off x="9295637" y="1929892"/>
              <a:ext cx="981075" cy="335280"/>
            </a:xfrm>
            <a:custGeom>
              <a:avLst/>
              <a:gdLst/>
              <a:ahLst/>
              <a:cxnLst/>
              <a:rect l="l" t="t" r="r" b="b"/>
              <a:pathLst>
                <a:path w="981075" h="335280">
                  <a:moveTo>
                    <a:pt x="6095" y="0"/>
                  </a:moveTo>
                  <a:lnTo>
                    <a:pt x="0" y="18796"/>
                  </a:lnTo>
                  <a:lnTo>
                    <a:pt x="18922" y="24892"/>
                  </a:lnTo>
                  <a:lnTo>
                    <a:pt x="24891" y="5969"/>
                  </a:lnTo>
                  <a:lnTo>
                    <a:pt x="6095" y="0"/>
                  </a:lnTo>
                  <a:close/>
                </a:path>
                <a:path w="981075" h="335280">
                  <a:moveTo>
                    <a:pt x="43814" y="12065"/>
                  </a:moveTo>
                  <a:lnTo>
                    <a:pt x="37718" y="30861"/>
                  </a:lnTo>
                  <a:lnTo>
                    <a:pt x="56641" y="36957"/>
                  </a:lnTo>
                  <a:lnTo>
                    <a:pt x="62610" y="18034"/>
                  </a:lnTo>
                  <a:lnTo>
                    <a:pt x="43814" y="12065"/>
                  </a:lnTo>
                  <a:close/>
                </a:path>
                <a:path w="981075" h="335280">
                  <a:moveTo>
                    <a:pt x="81533" y="24130"/>
                  </a:moveTo>
                  <a:lnTo>
                    <a:pt x="75564" y="42925"/>
                  </a:lnTo>
                  <a:lnTo>
                    <a:pt x="94360" y="49022"/>
                  </a:lnTo>
                  <a:lnTo>
                    <a:pt x="100456" y="30099"/>
                  </a:lnTo>
                  <a:lnTo>
                    <a:pt x="81533" y="24130"/>
                  </a:lnTo>
                  <a:close/>
                </a:path>
                <a:path w="981075" h="335280">
                  <a:moveTo>
                    <a:pt x="119252" y="36195"/>
                  </a:moveTo>
                  <a:lnTo>
                    <a:pt x="113283" y="54991"/>
                  </a:lnTo>
                  <a:lnTo>
                    <a:pt x="132079" y="61087"/>
                  </a:lnTo>
                  <a:lnTo>
                    <a:pt x="138175" y="42163"/>
                  </a:lnTo>
                  <a:lnTo>
                    <a:pt x="119252" y="36195"/>
                  </a:lnTo>
                  <a:close/>
                </a:path>
                <a:path w="981075" h="335280">
                  <a:moveTo>
                    <a:pt x="156971" y="48260"/>
                  </a:moveTo>
                  <a:lnTo>
                    <a:pt x="151002" y="67056"/>
                  </a:lnTo>
                  <a:lnTo>
                    <a:pt x="169798" y="73152"/>
                  </a:lnTo>
                  <a:lnTo>
                    <a:pt x="175894" y="54229"/>
                  </a:lnTo>
                  <a:lnTo>
                    <a:pt x="156971" y="48260"/>
                  </a:lnTo>
                  <a:close/>
                </a:path>
                <a:path w="981075" h="335280">
                  <a:moveTo>
                    <a:pt x="194817" y="60325"/>
                  </a:moveTo>
                  <a:lnTo>
                    <a:pt x="188721" y="79121"/>
                  </a:lnTo>
                  <a:lnTo>
                    <a:pt x="207644" y="85217"/>
                  </a:lnTo>
                  <a:lnTo>
                    <a:pt x="213613" y="66294"/>
                  </a:lnTo>
                  <a:lnTo>
                    <a:pt x="194817" y="60325"/>
                  </a:lnTo>
                  <a:close/>
                </a:path>
                <a:path w="981075" h="335280">
                  <a:moveTo>
                    <a:pt x="232536" y="72390"/>
                  </a:moveTo>
                  <a:lnTo>
                    <a:pt x="226440" y="91312"/>
                  </a:lnTo>
                  <a:lnTo>
                    <a:pt x="245363" y="97282"/>
                  </a:lnTo>
                  <a:lnTo>
                    <a:pt x="251332" y="78359"/>
                  </a:lnTo>
                  <a:lnTo>
                    <a:pt x="232536" y="72390"/>
                  </a:lnTo>
                  <a:close/>
                </a:path>
                <a:path w="981075" h="335280">
                  <a:moveTo>
                    <a:pt x="270255" y="84455"/>
                  </a:moveTo>
                  <a:lnTo>
                    <a:pt x="264159" y="103378"/>
                  </a:lnTo>
                  <a:lnTo>
                    <a:pt x="283082" y="109347"/>
                  </a:lnTo>
                  <a:lnTo>
                    <a:pt x="289178" y="90424"/>
                  </a:lnTo>
                  <a:lnTo>
                    <a:pt x="270255" y="84455"/>
                  </a:lnTo>
                  <a:close/>
                </a:path>
                <a:path w="981075" h="335280">
                  <a:moveTo>
                    <a:pt x="307975" y="96520"/>
                  </a:moveTo>
                  <a:lnTo>
                    <a:pt x="302005" y="115443"/>
                  </a:lnTo>
                  <a:lnTo>
                    <a:pt x="320801" y="121412"/>
                  </a:lnTo>
                  <a:lnTo>
                    <a:pt x="326897" y="102616"/>
                  </a:lnTo>
                  <a:lnTo>
                    <a:pt x="307975" y="96520"/>
                  </a:lnTo>
                  <a:close/>
                </a:path>
                <a:path w="981075" h="335280">
                  <a:moveTo>
                    <a:pt x="345693" y="108585"/>
                  </a:moveTo>
                  <a:lnTo>
                    <a:pt x="339725" y="127508"/>
                  </a:lnTo>
                  <a:lnTo>
                    <a:pt x="358520" y="133477"/>
                  </a:lnTo>
                  <a:lnTo>
                    <a:pt x="364616" y="114681"/>
                  </a:lnTo>
                  <a:lnTo>
                    <a:pt x="345693" y="108585"/>
                  </a:lnTo>
                  <a:close/>
                </a:path>
                <a:path w="981075" h="335280">
                  <a:moveTo>
                    <a:pt x="383412" y="120650"/>
                  </a:moveTo>
                  <a:lnTo>
                    <a:pt x="377443" y="139573"/>
                  </a:lnTo>
                  <a:lnTo>
                    <a:pt x="396366" y="145542"/>
                  </a:lnTo>
                  <a:lnTo>
                    <a:pt x="402335" y="126746"/>
                  </a:lnTo>
                  <a:lnTo>
                    <a:pt x="383412" y="120650"/>
                  </a:lnTo>
                  <a:close/>
                </a:path>
                <a:path w="981075" h="335280">
                  <a:moveTo>
                    <a:pt x="421258" y="132715"/>
                  </a:moveTo>
                  <a:lnTo>
                    <a:pt x="415162" y="151637"/>
                  </a:lnTo>
                  <a:lnTo>
                    <a:pt x="434085" y="157607"/>
                  </a:lnTo>
                  <a:lnTo>
                    <a:pt x="440054" y="138811"/>
                  </a:lnTo>
                  <a:lnTo>
                    <a:pt x="421258" y="132715"/>
                  </a:lnTo>
                  <a:close/>
                </a:path>
                <a:path w="981075" h="335280">
                  <a:moveTo>
                    <a:pt x="458977" y="144780"/>
                  </a:moveTo>
                  <a:lnTo>
                    <a:pt x="452881" y="163703"/>
                  </a:lnTo>
                  <a:lnTo>
                    <a:pt x="471804" y="169672"/>
                  </a:lnTo>
                  <a:lnTo>
                    <a:pt x="477773" y="150875"/>
                  </a:lnTo>
                  <a:lnTo>
                    <a:pt x="458977" y="144780"/>
                  </a:lnTo>
                  <a:close/>
                </a:path>
                <a:path w="981075" h="335280">
                  <a:moveTo>
                    <a:pt x="496696" y="156845"/>
                  </a:moveTo>
                  <a:lnTo>
                    <a:pt x="490600" y="175768"/>
                  </a:lnTo>
                  <a:lnTo>
                    <a:pt x="509523" y="181737"/>
                  </a:lnTo>
                  <a:lnTo>
                    <a:pt x="515619" y="162941"/>
                  </a:lnTo>
                  <a:lnTo>
                    <a:pt x="496696" y="156845"/>
                  </a:lnTo>
                  <a:close/>
                </a:path>
                <a:path w="981075" h="335280">
                  <a:moveTo>
                    <a:pt x="534415" y="168910"/>
                  </a:moveTo>
                  <a:lnTo>
                    <a:pt x="528446" y="187833"/>
                  </a:lnTo>
                  <a:lnTo>
                    <a:pt x="547242" y="193802"/>
                  </a:lnTo>
                  <a:lnTo>
                    <a:pt x="553338" y="175006"/>
                  </a:lnTo>
                  <a:lnTo>
                    <a:pt x="534415" y="168910"/>
                  </a:lnTo>
                  <a:close/>
                </a:path>
                <a:path w="981075" h="335280">
                  <a:moveTo>
                    <a:pt x="572134" y="180975"/>
                  </a:moveTo>
                  <a:lnTo>
                    <a:pt x="566165" y="199898"/>
                  </a:lnTo>
                  <a:lnTo>
                    <a:pt x="584961" y="205867"/>
                  </a:lnTo>
                  <a:lnTo>
                    <a:pt x="591057" y="187071"/>
                  </a:lnTo>
                  <a:lnTo>
                    <a:pt x="572134" y="180975"/>
                  </a:lnTo>
                  <a:close/>
                </a:path>
                <a:path w="981075" h="335280">
                  <a:moveTo>
                    <a:pt x="609853" y="193040"/>
                  </a:moveTo>
                  <a:lnTo>
                    <a:pt x="603884" y="211962"/>
                  </a:lnTo>
                  <a:lnTo>
                    <a:pt x="622807" y="217932"/>
                  </a:lnTo>
                  <a:lnTo>
                    <a:pt x="628776" y="199136"/>
                  </a:lnTo>
                  <a:lnTo>
                    <a:pt x="609853" y="193040"/>
                  </a:lnTo>
                  <a:close/>
                </a:path>
                <a:path w="981075" h="335280">
                  <a:moveTo>
                    <a:pt x="647700" y="205105"/>
                  </a:moveTo>
                  <a:lnTo>
                    <a:pt x="641603" y="224028"/>
                  </a:lnTo>
                  <a:lnTo>
                    <a:pt x="660526" y="229997"/>
                  </a:lnTo>
                  <a:lnTo>
                    <a:pt x="666495" y="211200"/>
                  </a:lnTo>
                  <a:lnTo>
                    <a:pt x="647700" y="205105"/>
                  </a:lnTo>
                  <a:close/>
                </a:path>
                <a:path w="981075" h="335280">
                  <a:moveTo>
                    <a:pt x="685418" y="217170"/>
                  </a:moveTo>
                  <a:lnTo>
                    <a:pt x="679322" y="236093"/>
                  </a:lnTo>
                  <a:lnTo>
                    <a:pt x="698245" y="242062"/>
                  </a:lnTo>
                  <a:lnTo>
                    <a:pt x="704214" y="223266"/>
                  </a:lnTo>
                  <a:lnTo>
                    <a:pt x="685418" y="217170"/>
                  </a:lnTo>
                  <a:close/>
                </a:path>
                <a:path w="981075" h="335280">
                  <a:moveTo>
                    <a:pt x="723137" y="229235"/>
                  </a:moveTo>
                  <a:lnTo>
                    <a:pt x="717041" y="248158"/>
                  </a:lnTo>
                  <a:lnTo>
                    <a:pt x="735964" y="254254"/>
                  </a:lnTo>
                  <a:lnTo>
                    <a:pt x="742060" y="235331"/>
                  </a:lnTo>
                  <a:lnTo>
                    <a:pt x="723137" y="229235"/>
                  </a:lnTo>
                  <a:close/>
                </a:path>
                <a:path w="981075" h="335280">
                  <a:moveTo>
                    <a:pt x="760856" y="241300"/>
                  </a:moveTo>
                  <a:lnTo>
                    <a:pt x="754887" y="260223"/>
                  </a:lnTo>
                  <a:lnTo>
                    <a:pt x="773683" y="266319"/>
                  </a:lnTo>
                  <a:lnTo>
                    <a:pt x="779779" y="247396"/>
                  </a:lnTo>
                  <a:lnTo>
                    <a:pt x="760856" y="241300"/>
                  </a:lnTo>
                  <a:close/>
                </a:path>
                <a:path w="981075" h="335280">
                  <a:moveTo>
                    <a:pt x="798576" y="253365"/>
                  </a:moveTo>
                  <a:lnTo>
                    <a:pt x="792606" y="272288"/>
                  </a:lnTo>
                  <a:lnTo>
                    <a:pt x="811402" y="278384"/>
                  </a:lnTo>
                  <a:lnTo>
                    <a:pt x="817498" y="259461"/>
                  </a:lnTo>
                  <a:lnTo>
                    <a:pt x="798576" y="253365"/>
                  </a:lnTo>
                  <a:close/>
                </a:path>
                <a:path w="981075" h="335280">
                  <a:moveTo>
                    <a:pt x="836421" y="265557"/>
                  </a:moveTo>
                  <a:lnTo>
                    <a:pt x="830326" y="284353"/>
                  </a:lnTo>
                  <a:lnTo>
                    <a:pt x="849248" y="290449"/>
                  </a:lnTo>
                  <a:lnTo>
                    <a:pt x="855217" y="271525"/>
                  </a:lnTo>
                  <a:lnTo>
                    <a:pt x="836421" y="265557"/>
                  </a:lnTo>
                  <a:close/>
                </a:path>
                <a:path w="981075" h="335280">
                  <a:moveTo>
                    <a:pt x="874140" y="277622"/>
                  </a:moveTo>
                  <a:lnTo>
                    <a:pt x="868044" y="296418"/>
                  </a:lnTo>
                  <a:lnTo>
                    <a:pt x="886967" y="302513"/>
                  </a:lnTo>
                  <a:lnTo>
                    <a:pt x="892936" y="283591"/>
                  </a:lnTo>
                  <a:lnTo>
                    <a:pt x="874140" y="277622"/>
                  </a:lnTo>
                  <a:close/>
                </a:path>
                <a:path w="981075" h="335280">
                  <a:moveTo>
                    <a:pt x="919987" y="262636"/>
                  </a:moveTo>
                  <a:lnTo>
                    <a:pt x="896746" y="335153"/>
                  </a:lnTo>
                  <a:lnTo>
                    <a:pt x="980947" y="322072"/>
                  </a:lnTo>
                  <a:lnTo>
                    <a:pt x="970787" y="312166"/>
                  </a:lnTo>
                  <a:lnTo>
                    <a:pt x="917447" y="312166"/>
                  </a:lnTo>
                  <a:lnTo>
                    <a:pt x="905763" y="308483"/>
                  </a:lnTo>
                  <a:lnTo>
                    <a:pt x="911859" y="289687"/>
                  </a:lnTo>
                  <a:lnTo>
                    <a:pt x="947732" y="289687"/>
                  </a:lnTo>
                  <a:lnTo>
                    <a:pt x="919987" y="262636"/>
                  </a:lnTo>
                  <a:close/>
                </a:path>
                <a:path w="981075" h="335280">
                  <a:moveTo>
                    <a:pt x="911859" y="289687"/>
                  </a:moveTo>
                  <a:lnTo>
                    <a:pt x="905763" y="308483"/>
                  </a:lnTo>
                  <a:lnTo>
                    <a:pt x="917447" y="312166"/>
                  </a:lnTo>
                  <a:lnTo>
                    <a:pt x="923416" y="293370"/>
                  </a:lnTo>
                  <a:lnTo>
                    <a:pt x="911859" y="289687"/>
                  </a:lnTo>
                  <a:close/>
                </a:path>
                <a:path w="981075" h="335280">
                  <a:moveTo>
                    <a:pt x="947732" y="289687"/>
                  </a:moveTo>
                  <a:lnTo>
                    <a:pt x="911859" y="289687"/>
                  </a:lnTo>
                  <a:lnTo>
                    <a:pt x="923416" y="293370"/>
                  </a:lnTo>
                  <a:lnTo>
                    <a:pt x="917447" y="312166"/>
                  </a:lnTo>
                  <a:lnTo>
                    <a:pt x="970787" y="312166"/>
                  </a:lnTo>
                  <a:lnTo>
                    <a:pt x="947732" y="289687"/>
                  </a:lnTo>
                  <a:close/>
                </a:path>
              </a:pathLst>
            </a:custGeom>
            <a:solidFill>
              <a:srgbClr val="1D51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0" name="object 80"/>
          <p:cNvSpPr txBox="1"/>
          <p:nvPr/>
        </p:nvSpPr>
        <p:spPr>
          <a:xfrm>
            <a:off x="9412985" y="1543303"/>
            <a:ext cx="92836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1D516C"/>
                </a:solidFill>
                <a:latin typeface="Arial"/>
                <a:cs typeface="Arial"/>
              </a:rPr>
              <a:t>Mu</a:t>
            </a:r>
            <a:r>
              <a:rPr sz="1800" b="1" spc="5" dirty="0">
                <a:solidFill>
                  <a:srgbClr val="1D516C"/>
                </a:solidFill>
                <a:latin typeface="Arial"/>
                <a:cs typeface="Arial"/>
              </a:rPr>
              <a:t>l</a:t>
            </a:r>
            <a:r>
              <a:rPr sz="1800" b="1" dirty="0">
                <a:solidFill>
                  <a:srgbClr val="1D516C"/>
                </a:solidFill>
                <a:latin typeface="Arial"/>
                <a:cs typeface="Arial"/>
              </a:rPr>
              <a:t>t</a:t>
            </a:r>
            <a:r>
              <a:rPr sz="1800" b="1" spc="5" dirty="0">
                <a:solidFill>
                  <a:srgbClr val="1D516C"/>
                </a:solidFill>
                <a:latin typeface="Arial"/>
                <a:cs typeface="Arial"/>
              </a:rPr>
              <a:t>i</a:t>
            </a:r>
            <a:r>
              <a:rPr sz="1800" b="1" dirty="0">
                <a:solidFill>
                  <a:srgbClr val="1D516C"/>
                </a:solidFill>
                <a:latin typeface="Arial"/>
                <a:cs typeface="Arial"/>
              </a:rPr>
              <a:t>-</a:t>
            </a:r>
            <a:r>
              <a:rPr sz="1800" b="1" spc="-55" dirty="0">
                <a:solidFill>
                  <a:srgbClr val="1D516C"/>
                </a:solidFill>
                <a:latin typeface="Arial"/>
                <a:cs typeface="Arial"/>
              </a:rPr>
              <a:t>AZ</a:t>
            </a:r>
            <a:endParaRPr sz="1800">
              <a:latin typeface="Arial"/>
              <a:cs typeface="Arial"/>
            </a:endParaRPr>
          </a:p>
        </p:txBody>
      </p:sp>
      <p:sp>
        <p:nvSpPr>
          <p:cNvPr id="81" name="object 81"/>
          <p:cNvSpPr txBox="1"/>
          <p:nvPr/>
        </p:nvSpPr>
        <p:spPr>
          <a:xfrm>
            <a:off x="8956293" y="2886582"/>
            <a:ext cx="666750" cy="3613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81610" marR="5080" indent="-169545">
              <a:lnSpc>
                <a:spcPct val="100000"/>
              </a:lnSpc>
              <a:spcBef>
                <a:spcPts val="105"/>
              </a:spcBef>
            </a:pPr>
            <a:r>
              <a:rPr sz="1100" dirty="0">
                <a:solidFill>
                  <a:srgbClr val="1D516C"/>
                </a:solidFill>
                <a:latin typeface="Arial MT"/>
                <a:cs typeface="Arial MT"/>
              </a:rPr>
              <a:t>a</a:t>
            </a:r>
            <a:r>
              <a:rPr sz="1100" spc="-15" dirty="0">
                <a:solidFill>
                  <a:srgbClr val="1D516C"/>
                </a:solidFill>
                <a:latin typeface="Arial MT"/>
                <a:cs typeface="Arial MT"/>
              </a:rPr>
              <a:t>v</a:t>
            </a:r>
            <a:r>
              <a:rPr sz="1100" dirty="0">
                <a:solidFill>
                  <a:srgbClr val="1D516C"/>
                </a:solidFill>
                <a:latin typeface="Arial MT"/>
                <a:cs typeface="Arial MT"/>
              </a:rPr>
              <a:t>a</a:t>
            </a:r>
            <a:r>
              <a:rPr sz="1100" spc="-10" dirty="0">
                <a:solidFill>
                  <a:srgbClr val="1D516C"/>
                </a:solidFill>
                <a:latin typeface="Arial MT"/>
                <a:cs typeface="Arial MT"/>
              </a:rPr>
              <a:t>il</a:t>
            </a:r>
            <a:r>
              <a:rPr sz="1100" dirty="0">
                <a:solidFill>
                  <a:srgbClr val="1D516C"/>
                </a:solidFill>
                <a:latin typeface="Arial MT"/>
                <a:cs typeface="Arial MT"/>
              </a:rPr>
              <a:t>a</a:t>
            </a:r>
            <a:r>
              <a:rPr sz="1100" spc="-5" dirty="0">
                <a:solidFill>
                  <a:srgbClr val="1D516C"/>
                </a:solidFill>
                <a:latin typeface="Arial MT"/>
                <a:cs typeface="Arial MT"/>
              </a:rPr>
              <a:t>b</a:t>
            </a:r>
            <a:r>
              <a:rPr sz="1100" spc="-10" dirty="0">
                <a:solidFill>
                  <a:srgbClr val="1D516C"/>
                </a:solidFill>
                <a:latin typeface="Arial MT"/>
                <a:cs typeface="Arial MT"/>
              </a:rPr>
              <a:t>ili</a:t>
            </a:r>
            <a:r>
              <a:rPr sz="1100" dirty="0">
                <a:solidFill>
                  <a:srgbClr val="1D516C"/>
                </a:solidFill>
                <a:latin typeface="Arial MT"/>
                <a:cs typeface="Arial MT"/>
              </a:rPr>
              <a:t>ty  </a:t>
            </a:r>
            <a:r>
              <a:rPr sz="1100" spc="-5" dirty="0">
                <a:solidFill>
                  <a:srgbClr val="1D516C"/>
                </a:solidFill>
                <a:latin typeface="Arial MT"/>
                <a:cs typeface="Arial MT"/>
              </a:rPr>
              <a:t>zone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82" name="object 82"/>
          <p:cNvSpPr txBox="1"/>
          <p:nvPr/>
        </p:nvSpPr>
        <p:spPr>
          <a:xfrm>
            <a:off x="10150220" y="2877057"/>
            <a:ext cx="666750" cy="3613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81610" marR="5080" indent="-169545">
              <a:lnSpc>
                <a:spcPct val="100000"/>
              </a:lnSpc>
              <a:spcBef>
                <a:spcPts val="105"/>
              </a:spcBef>
            </a:pPr>
            <a:r>
              <a:rPr sz="1100" dirty="0">
                <a:solidFill>
                  <a:srgbClr val="1D516C"/>
                </a:solidFill>
                <a:latin typeface="Arial MT"/>
                <a:cs typeface="Arial MT"/>
              </a:rPr>
              <a:t>a</a:t>
            </a:r>
            <a:r>
              <a:rPr sz="1100" spc="-15" dirty="0">
                <a:solidFill>
                  <a:srgbClr val="1D516C"/>
                </a:solidFill>
                <a:latin typeface="Arial MT"/>
                <a:cs typeface="Arial MT"/>
              </a:rPr>
              <a:t>v</a:t>
            </a:r>
            <a:r>
              <a:rPr sz="1100" dirty="0">
                <a:solidFill>
                  <a:srgbClr val="1D516C"/>
                </a:solidFill>
                <a:latin typeface="Arial MT"/>
                <a:cs typeface="Arial MT"/>
              </a:rPr>
              <a:t>a</a:t>
            </a:r>
            <a:r>
              <a:rPr sz="1100" spc="-10" dirty="0">
                <a:solidFill>
                  <a:srgbClr val="1D516C"/>
                </a:solidFill>
                <a:latin typeface="Arial MT"/>
                <a:cs typeface="Arial MT"/>
              </a:rPr>
              <a:t>il</a:t>
            </a:r>
            <a:r>
              <a:rPr sz="1100" dirty="0">
                <a:solidFill>
                  <a:srgbClr val="1D516C"/>
                </a:solidFill>
                <a:latin typeface="Arial MT"/>
                <a:cs typeface="Arial MT"/>
              </a:rPr>
              <a:t>a</a:t>
            </a:r>
            <a:r>
              <a:rPr sz="1100" spc="-5" dirty="0">
                <a:solidFill>
                  <a:srgbClr val="1D516C"/>
                </a:solidFill>
                <a:latin typeface="Arial MT"/>
                <a:cs typeface="Arial MT"/>
              </a:rPr>
              <a:t>b</a:t>
            </a:r>
            <a:r>
              <a:rPr sz="1100" spc="-10" dirty="0">
                <a:solidFill>
                  <a:srgbClr val="1D516C"/>
                </a:solidFill>
                <a:latin typeface="Arial MT"/>
                <a:cs typeface="Arial MT"/>
              </a:rPr>
              <a:t>ili</a:t>
            </a:r>
            <a:r>
              <a:rPr sz="1100" dirty="0">
                <a:solidFill>
                  <a:srgbClr val="1D516C"/>
                </a:solidFill>
                <a:latin typeface="Arial MT"/>
                <a:cs typeface="Arial MT"/>
              </a:rPr>
              <a:t>ty  </a:t>
            </a:r>
            <a:r>
              <a:rPr sz="1100" spc="-5" dirty="0">
                <a:solidFill>
                  <a:srgbClr val="1D516C"/>
                </a:solidFill>
                <a:latin typeface="Arial MT"/>
                <a:cs typeface="Arial MT"/>
              </a:rPr>
              <a:t>zone</a:t>
            </a:r>
            <a:endParaRPr sz="1100">
              <a:latin typeface="Arial MT"/>
              <a:cs typeface="Arial MT"/>
            </a:endParaRPr>
          </a:p>
        </p:txBody>
      </p:sp>
      <p:pic>
        <p:nvPicPr>
          <p:cNvPr id="83" name="object 83"/>
          <p:cNvPicPr/>
          <p:nvPr/>
        </p:nvPicPr>
        <p:blipFill>
          <a:blip r:embed="rId41" cstate="print"/>
          <a:stretch>
            <a:fillRect/>
          </a:stretch>
        </p:blipFill>
        <p:spPr>
          <a:xfrm>
            <a:off x="6859523" y="3150107"/>
            <a:ext cx="422148" cy="284988"/>
          </a:xfrm>
          <a:prstGeom prst="rect">
            <a:avLst/>
          </a:prstGeom>
        </p:spPr>
      </p:pic>
      <p:grpSp>
        <p:nvGrpSpPr>
          <p:cNvPr id="84" name="object 84"/>
          <p:cNvGrpSpPr/>
          <p:nvPr/>
        </p:nvGrpSpPr>
        <p:grpSpPr>
          <a:xfrm>
            <a:off x="5416296" y="2859023"/>
            <a:ext cx="436245" cy="596265"/>
            <a:chOff x="5416296" y="2859023"/>
            <a:chExt cx="436245" cy="596265"/>
          </a:xfrm>
        </p:grpSpPr>
        <p:pic>
          <p:nvPicPr>
            <p:cNvPr id="85" name="object 85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5426964" y="3168395"/>
              <a:ext cx="425196" cy="286512"/>
            </a:xfrm>
            <a:prstGeom prst="rect">
              <a:avLst/>
            </a:prstGeom>
          </p:spPr>
        </p:pic>
        <p:pic>
          <p:nvPicPr>
            <p:cNvPr id="86" name="object 86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5416296" y="2859023"/>
              <a:ext cx="422148" cy="286512"/>
            </a:xfrm>
            <a:prstGeom prst="rect">
              <a:avLst/>
            </a:prstGeom>
          </p:spPr>
        </p:pic>
      </p:grpSp>
      <p:pic>
        <p:nvPicPr>
          <p:cNvPr id="87" name="object 87"/>
          <p:cNvPicPr/>
          <p:nvPr/>
        </p:nvPicPr>
        <p:blipFill>
          <a:blip r:embed="rId41" cstate="print"/>
          <a:stretch>
            <a:fillRect/>
          </a:stretch>
        </p:blipFill>
        <p:spPr>
          <a:xfrm>
            <a:off x="4258055" y="2561844"/>
            <a:ext cx="423672" cy="286512"/>
          </a:xfrm>
          <a:prstGeom prst="rect">
            <a:avLst/>
          </a:prstGeom>
        </p:spPr>
      </p:pic>
      <p:pic>
        <p:nvPicPr>
          <p:cNvPr id="88" name="object 88"/>
          <p:cNvPicPr/>
          <p:nvPr/>
        </p:nvPicPr>
        <p:blipFill>
          <a:blip r:embed="rId41" cstate="print"/>
          <a:stretch>
            <a:fillRect/>
          </a:stretch>
        </p:blipFill>
        <p:spPr>
          <a:xfrm>
            <a:off x="5416296" y="2301239"/>
            <a:ext cx="422148" cy="286512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661666" y="1049274"/>
            <a:ext cx="0" cy="4483100"/>
          </a:xfrm>
          <a:custGeom>
            <a:avLst/>
            <a:gdLst/>
            <a:ahLst/>
            <a:cxnLst/>
            <a:rect l="l" t="t" r="r" b="b"/>
            <a:pathLst>
              <a:path h="4483100">
                <a:moveTo>
                  <a:pt x="0" y="0"/>
                </a:moveTo>
                <a:lnTo>
                  <a:pt x="0" y="4483100"/>
                </a:lnTo>
              </a:path>
            </a:pathLst>
          </a:custGeom>
          <a:ln w="19812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017647" y="1011975"/>
            <a:ext cx="7051675" cy="3882538"/>
          </a:xfrm>
          <a:prstGeom prst="rect">
            <a:avLst/>
          </a:prstGeom>
        </p:spPr>
        <p:txBody>
          <a:bodyPr vert="horz" wrap="square" lIns="0" tIns="374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295"/>
              </a:spcBef>
              <a:buClr>
                <a:srgbClr val="E20512"/>
              </a:buClr>
              <a:buSzPct val="118750"/>
              <a:buChar char="•"/>
              <a:tabLst>
                <a:tab pos="241300" algn="l"/>
              </a:tabLst>
            </a:pPr>
            <a:r>
              <a:rPr sz="2000" spc="-5" dirty="0">
                <a:solidFill>
                  <a:srgbClr val="313131"/>
                </a:solidFill>
                <a:latin typeface="Arial MT"/>
                <a:cs typeface="Arial MT"/>
              </a:rPr>
              <a:t>NoSQL</a:t>
            </a:r>
            <a:r>
              <a:rPr sz="2000" spc="-114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313131"/>
                </a:solidFill>
                <a:latin typeface="Arial MT"/>
                <a:cs typeface="Arial MT"/>
              </a:rPr>
              <a:t>database</a:t>
            </a:r>
            <a:endParaRPr sz="2000" dirty="0">
              <a:latin typeface="Arial MT"/>
              <a:cs typeface="Arial MT"/>
            </a:endParaRPr>
          </a:p>
          <a:p>
            <a:pPr marL="241300" indent="-228600">
              <a:lnSpc>
                <a:spcPct val="100000"/>
              </a:lnSpc>
              <a:spcBef>
                <a:spcPts val="710"/>
              </a:spcBef>
              <a:buClr>
                <a:srgbClr val="E20512"/>
              </a:buClr>
              <a:buSzPct val="118750"/>
              <a:buChar char="•"/>
              <a:tabLst>
                <a:tab pos="241300" algn="l"/>
              </a:tabLst>
            </a:pPr>
            <a:r>
              <a:rPr sz="2000" spc="-5" dirty="0">
                <a:solidFill>
                  <a:srgbClr val="313131"/>
                </a:solidFill>
                <a:latin typeface="Arial MT"/>
                <a:cs typeface="Arial MT"/>
              </a:rPr>
              <a:t>Seamless</a:t>
            </a:r>
            <a:r>
              <a:rPr sz="2000" spc="-15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313131"/>
                </a:solidFill>
                <a:latin typeface="Arial MT"/>
                <a:cs typeface="Arial MT"/>
              </a:rPr>
              <a:t>scalability</a:t>
            </a:r>
            <a:endParaRPr sz="2000" dirty="0">
              <a:latin typeface="Arial MT"/>
              <a:cs typeface="Arial MT"/>
            </a:endParaRPr>
          </a:p>
          <a:p>
            <a:pPr marL="241300" indent="-228600">
              <a:lnSpc>
                <a:spcPct val="100000"/>
              </a:lnSpc>
              <a:spcBef>
                <a:spcPts val="705"/>
              </a:spcBef>
              <a:buClr>
                <a:srgbClr val="E20512"/>
              </a:buClr>
              <a:buSzPct val="118750"/>
              <a:buChar char="•"/>
              <a:tabLst>
                <a:tab pos="241300" algn="l"/>
              </a:tabLst>
            </a:pPr>
            <a:r>
              <a:rPr sz="2000" dirty="0">
                <a:solidFill>
                  <a:srgbClr val="313131"/>
                </a:solidFill>
                <a:latin typeface="Arial MT"/>
                <a:cs typeface="Arial MT"/>
              </a:rPr>
              <a:t>Zero</a:t>
            </a:r>
            <a:r>
              <a:rPr sz="2000" spc="-35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313131"/>
                </a:solidFill>
                <a:latin typeface="Arial MT"/>
                <a:cs typeface="Arial MT"/>
              </a:rPr>
              <a:t>admin</a:t>
            </a:r>
            <a:endParaRPr sz="2000" dirty="0">
              <a:latin typeface="Arial MT"/>
              <a:cs typeface="Arial MT"/>
            </a:endParaRPr>
          </a:p>
          <a:p>
            <a:pPr marL="241300" indent="-228600">
              <a:lnSpc>
                <a:spcPct val="100000"/>
              </a:lnSpc>
              <a:spcBef>
                <a:spcPts val="720"/>
              </a:spcBef>
              <a:buClr>
                <a:srgbClr val="E20512"/>
              </a:buClr>
              <a:buSzPct val="118750"/>
              <a:buChar char="•"/>
              <a:tabLst>
                <a:tab pos="241300" algn="l"/>
              </a:tabLst>
            </a:pPr>
            <a:r>
              <a:rPr sz="2000" spc="-5" dirty="0">
                <a:solidFill>
                  <a:srgbClr val="313131"/>
                </a:solidFill>
                <a:latin typeface="Arial MT"/>
                <a:cs typeface="Arial MT"/>
              </a:rPr>
              <a:t>Single-digit</a:t>
            </a:r>
            <a:r>
              <a:rPr sz="2000" spc="55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313131"/>
                </a:solidFill>
                <a:latin typeface="Arial MT"/>
                <a:cs typeface="Arial MT"/>
              </a:rPr>
              <a:t>millisecond</a:t>
            </a:r>
            <a:r>
              <a:rPr sz="2000" spc="50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313131"/>
                </a:solidFill>
                <a:latin typeface="Arial MT"/>
                <a:cs typeface="Arial MT"/>
              </a:rPr>
              <a:t>latency</a:t>
            </a:r>
            <a:endParaRPr sz="2000" dirty="0">
              <a:latin typeface="Arial MT"/>
              <a:cs typeface="Arial MT"/>
            </a:endParaRPr>
          </a:p>
          <a:p>
            <a:pPr marL="241300" indent="-228600">
              <a:lnSpc>
                <a:spcPct val="100000"/>
              </a:lnSpc>
              <a:spcBef>
                <a:spcPts val="710"/>
              </a:spcBef>
              <a:buClr>
                <a:srgbClr val="E20512"/>
              </a:buClr>
              <a:buSzPct val="118750"/>
              <a:buChar char="•"/>
              <a:tabLst>
                <a:tab pos="241300" algn="l"/>
              </a:tabLst>
            </a:pPr>
            <a:r>
              <a:rPr sz="2000" spc="-5" dirty="0">
                <a:solidFill>
                  <a:srgbClr val="313131"/>
                </a:solidFill>
                <a:latin typeface="Arial MT"/>
                <a:cs typeface="Arial MT"/>
              </a:rPr>
              <a:t>Multi-Master</a:t>
            </a:r>
            <a:endParaRPr sz="2000" dirty="0">
              <a:latin typeface="Arial MT"/>
              <a:cs typeface="Arial MT"/>
            </a:endParaRPr>
          </a:p>
          <a:p>
            <a:pPr marL="241300" indent="-228600">
              <a:lnSpc>
                <a:spcPct val="100000"/>
              </a:lnSpc>
              <a:spcBef>
                <a:spcPts val="710"/>
              </a:spcBef>
              <a:buClr>
                <a:srgbClr val="E20512"/>
              </a:buClr>
              <a:buSzPct val="118750"/>
              <a:buChar char="•"/>
              <a:tabLst>
                <a:tab pos="241300" algn="l"/>
              </a:tabLst>
            </a:pPr>
            <a:r>
              <a:rPr sz="2000" spc="-5" dirty="0">
                <a:solidFill>
                  <a:srgbClr val="313131"/>
                </a:solidFill>
                <a:latin typeface="Arial MT"/>
                <a:cs typeface="Arial MT"/>
              </a:rPr>
              <a:t>Multi-Region</a:t>
            </a:r>
            <a:endParaRPr sz="2000" dirty="0">
              <a:latin typeface="Arial MT"/>
              <a:cs typeface="Arial MT"/>
            </a:endParaRPr>
          </a:p>
          <a:p>
            <a:pPr marL="241300" indent="-228600">
              <a:lnSpc>
                <a:spcPct val="100000"/>
              </a:lnSpc>
              <a:spcBef>
                <a:spcPts val="720"/>
              </a:spcBef>
              <a:buClr>
                <a:srgbClr val="E20512"/>
              </a:buClr>
              <a:buSzPct val="118750"/>
              <a:buChar char="•"/>
              <a:tabLst>
                <a:tab pos="241300" algn="l"/>
              </a:tabLst>
            </a:pPr>
            <a:r>
              <a:rPr sz="2000" dirty="0">
                <a:solidFill>
                  <a:srgbClr val="313131"/>
                </a:solidFill>
                <a:latin typeface="Arial MT"/>
                <a:cs typeface="Arial MT"/>
              </a:rPr>
              <a:t>Store</a:t>
            </a:r>
            <a:r>
              <a:rPr sz="2000" spc="-5" dirty="0">
                <a:solidFill>
                  <a:srgbClr val="313131"/>
                </a:solidFill>
                <a:latin typeface="Arial MT"/>
                <a:cs typeface="Arial MT"/>
              </a:rPr>
              <a:t> any amount</a:t>
            </a:r>
            <a:r>
              <a:rPr sz="2000" spc="5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313131"/>
                </a:solidFill>
                <a:latin typeface="Arial MT"/>
                <a:cs typeface="Arial MT"/>
              </a:rPr>
              <a:t>of</a:t>
            </a:r>
            <a:r>
              <a:rPr sz="2000" spc="-5" dirty="0">
                <a:solidFill>
                  <a:srgbClr val="313131"/>
                </a:solidFill>
                <a:latin typeface="Arial MT"/>
                <a:cs typeface="Arial MT"/>
              </a:rPr>
              <a:t> data with</a:t>
            </a:r>
            <a:r>
              <a:rPr sz="2000" spc="20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b="1" dirty="0">
                <a:solidFill>
                  <a:srgbClr val="313131"/>
                </a:solidFill>
                <a:latin typeface="Arial"/>
                <a:cs typeface="Arial"/>
              </a:rPr>
              <a:t>no</a:t>
            </a:r>
            <a:r>
              <a:rPr sz="2000" b="1" spc="-30" dirty="0">
                <a:solidFill>
                  <a:srgbClr val="313131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313131"/>
                </a:solidFill>
                <a:latin typeface="Arial"/>
                <a:cs typeface="Arial"/>
              </a:rPr>
              <a:t>limits</a:t>
            </a:r>
            <a:endParaRPr sz="2000" dirty="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710"/>
              </a:spcBef>
              <a:buClr>
                <a:srgbClr val="E20512"/>
              </a:buClr>
              <a:buSzPct val="118750"/>
              <a:buChar char="•"/>
              <a:tabLst>
                <a:tab pos="241300" algn="l"/>
              </a:tabLst>
            </a:pPr>
            <a:r>
              <a:rPr sz="2000" spc="-5" dirty="0">
                <a:solidFill>
                  <a:srgbClr val="313131"/>
                </a:solidFill>
                <a:latin typeface="Arial MT"/>
                <a:cs typeface="Arial MT"/>
              </a:rPr>
              <a:t>Fast,</a:t>
            </a:r>
            <a:r>
              <a:rPr sz="2000" spc="-20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313131"/>
                </a:solidFill>
                <a:latin typeface="Arial MT"/>
                <a:cs typeface="Arial MT"/>
              </a:rPr>
              <a:t>predictable</a:t>
            </a:r>
            <a:r>
              <a:rPr sz="2000" spc="15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313131"/>
                </a:solidFill>
                <a:latin typeface="Arial MT"/>
                <a:cs typeface="Arial MT"/>
              </a:rPr>
              <a:t>performance</a:t>
            </a:r>
            <a:r>
              <a:rPr sz="2000" spc="5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313131"/>
                </a:solidFill>
                <a:latin typeface="Arial MT"/>
                <a:cs typeface="Arial MT"/>
              </a:rPr>
              <a:t>using</a:t>
            </a:r>
            <a:r>
              <a:rPr sz="2000" spc="10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b="1" spc="-10" dirty="0">
                <a:solidFill>
                  <a:srgbClr val="313131"/>
                </a:solidFill>
                <a:latin typeface="Arial"/>
                <a:cs typeface="Arial"/>
              </a:rPr>
              <a:t>SSDs</a:t>
            </a:r>
            <a:endParaRPr sz="2000" dirty="0">
              <a:latin typeface="Arial"/>
              <a:cs typeface="Arial"/>
            </a:endParaRPr>
          </a:p>
          <a:p>
            <a:pPr marL="241300" indent="-228600">
              <a:lnSpc>
                <a:spcPts val="2735"/>
              </a:lnSpc>
              <a:spcBef>
                <a:spcPts val="710"/>
              </a:spcBef>
              <a:buClr>
                <a:srgbClr val="E20512"/>
              </a:buClr>
              <a:buSzPct val="118750"/>
              <a:buChar char="•"/>
              <a:tabLst>
                <a:tab pos="241300" algn="l"/>
              </a:tabLst>
            </a:pPr>
            <a:r>
              <a:rPr sz="2000" spc="-5" dirty="0">
                <a:solidFill>
                  <a:srgbClr val="313131"/>
                </a:solidFill>
                <a:latin typeface="Arial MT"/>
                <a:cs typeface="Arial MT"/>
              </a:rPr>
              <a:t>Easily</a:t>
            </a:r>
            <a:r>
              <a:rPr sz="2000" spc="30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313131"/>
                </a:solidFill>
                <a:latin typeface="Arial MT"/>
                <a:cs typeface="Arial MT"/>
              </a:rPr>
              <a:t>provision</a:t>
            </a:r>
            <a:r>
              <a:rPr sz="2000" spc="30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313131"/>
                </a:solidFill>
                <a:latin typeface="Arial MT"/>
                <a:cs typeface="Arial MT"/>
              </a:rPr>
              <a:t>and change</a:t>
            </a:r>
            <a:r>
              <a:rPr sz="2000" spc="25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313131"/>
                </a:solidFill>
                <a:latin typeface="Arial MT"/>
                <a:cs typeface="Arial MT"/>
              </a:rPr>
              <a:t>the</a:t>
            </a:r>
            <a:r>
              <a:rPr sz="2000" spc="10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b="1" spc="-5" dirty="0">
                <a:solidFill>
                  <a:srgbClr val="313131"/>
                </a:solidFill>
                <a:latin typeface="Arial"/>
                <a:cs typeface="Arial"/>
              </a:rPr>
              <a:t>request</a:t>
            </a:r>
            <a:r>
              <a:rPr sz="2000" b="1" spc="10" dirty="0">
                <a:solidFill>
                  <a:srgbClr val="313131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313131"/>
                </a:solidFill>
                <a:latin typeface="Arial"/>
                <a:cs typeface="Arial"/>
              </a:rPr>
              <a:t>capacity</a:t>
            </a:r>
            <a:endParaRPr sz="2000" dirty="0">
              <a:latin typeface="Arial"/>
              <a:cs typeface="Arial"/>
            </a:endParaRPr>
          </a:p>
          <a:p>
            <a:pPr marL="241300">
              <a:lnSpc>
                <a:spcPts val="2735"/>
              </a:lnSpc>
            </a:pPr>
            <a:r>
              <a:rPr sz="2000" spc="-5" dirty="0">
                <a:solidFill>
                  <a:srgbClr val="313131"/>
                </a:solidFill>
                <a:latin typeface="Arial MT"/>
                <a:cs typeface="Arial MT"/>
              </a:rPr>
              <a:t>needed</a:t>
            </a:r>
            <a:r>
              <a:rPr sz="2000" spc="5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313131"/>
                </a:solidFill>
                <a:latin typeface="Arial MT"/>
                <a:cs typeface="Arial MT"/>
              </a:rPr>
              <a:t>for</a:t>
            </a:r>
            <a:r>
              <a:rPr sz="2000" spc="-25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313131"/>
                </a:solidFill>
                <a:latin typeface="Arial MT"/>
                <a:cs typeface="Arial MT"/>
              </a:rPr>
              <a:t>each table</a:t>
            </a:r>
            <a:endParaRPr sz="2000" dirty="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58392" y="3708019"/>
            <a:ext cx="1185545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62560">
              <a:lnSpc>
                <a:spcPct val="100000"/>
              </a:lnSpc>
              <a:spcBef>
                <a:spcPts val="100"/>
              </a:spcBef>
            </a:pPr>
            <a:r>
              <a:rPr sz="2000" spc="-10" dirty="0">
                <a:solidFill>
                  <a:srgbClr val="313131"/>
                </a:solidFill>
                <a:latin typeface="Calibri"/>
                <a:cs typeface="Calibri"/>
              </a:rPr>
              <a:t>Amazon </a:t>
            </a:r>
            <a:r>
              <a:rPr sz="2000" spc="-5" dirty="0">
                <a:solidFill>
                  <a:srgbClr val="313131"/>
                </a:solidFill>
                <a:latin typeface="Calibri"/>
                <a:cs typeface="Calibri"/>
              </a:rPr>
              <a:t> D</a:t>
            </a:r>
            <a:r>
              <a:rPr sz="2000" spc="5" dirty="0">
                <a:solidFill>
                  <a:srgbClr val="313131"/>
                </a:solidFill>
                <a:latin typeface="Calibri"/>
                <a:cs typeface="Calibri"/>
              </a:rPr>
              <a:t>y</a:t>
            </a:r>
            <a:r>
              <a:rPr sz="2000" spc="-5" dirty="0">
                <a:solidFill>
                  <a:srgbClr val="313131"/>
                </a:solidFill>
                <a:latin typeface="Calibri"/>
                <a:cs typeface="Calibri"/>
              </a:rPr>
              <a:t>namoDB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86383" y="2159507"/>
            <a:ext cx="1531619" cy="153162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01420" y="424688"/>
            <a:ext cx="390906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>
                <a:solidFill>
                  <a:srgbClr val="FF0000"/>
                </a:solidFill>
              </a:rPr>
              <a:t>Amazon</a:t>
            </a:r>
            <a:r>
              <a:rPr spc="-105" dirty="0">
                <a:solidFill>
                  <a:srgbClr val="FF0000"/>
                </a:solidFill>
              </a:rPr>
              <a:t> </a:t>
            </a:r>
            <a:r>
              <a:rPr dirty="0">
                <a:solidFill>
                  <a:srgbClr val="FF0000"/>
                </a:solidFill>
              </a:rPr>
              <a:t>DynamoDB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553957" y="3134360"/>
            <a:ext cx="144589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solidFill>
                  <a:srgbClr val="313131"/>
                </a:solidFill>
                <a:latin typeface="Arial MT"/>
                <a:cs typeface="Arial MT"/>
              </a:rPr>
              <a:t>Highly</a:t>
            </a:r>
            <a:r>
              <a:rPr sz="1600" spc="-75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313131"/>
                </a:solidFill>
                <a:latin typeface="Arial MT"/>
                <a:cs typeface="Arial MT"/>
              </a:rPr>
              <a:t>available </a:t>
            </a:r>
            <a:r>
              <a:rPr sz="1600" spc="-430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313131"/>
                </a:solidFill>
                <a:latin typeface="Arial MT"/>
                <a:cs typeface="Arial MT"/>
              </a:rPr>
              <a:t>and</a:t>
            </a:r>
            <a:r>
              <a:rPr sz="1600" spc="-15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313131"/>
                </a:solidFill>
                <a:latin typeface="Arial MT"/>
                <a:cs typeface="Arial MT"/>
              </a:rPr>
              <a:t>durable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605654" y="3164586"/>
            <a:ext cx="265874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solidFill>
                  <a:srgbClr val="313131"/>
                </a:solidFill>
                <a:latin typeface="Arial MT"/>
                <a:cs typeface="Arial MT"/>
              </a:rPr>
              <a:t>Consistently</a:t>
            </a:r>
            <a:r>
              <a:rPr sz="1600" spc="-25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313131"/>
                </a:solidFill>
                <a:latin typeface="Arial MT"/>
                <a:cs typeface="Arial MT"/>
              </a:rPr>
              <a:t>fast</a:t>
            </a:r>
            <a:r>
              <a:rPr sz="1600" spc="20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313131"/>
                </a:solidFill>
                <a:latin typeface="Arial MT"/>
                <a:cs typeface="Arial MT"/>
              </a:rPr>
              <a:t>at</a:t>
            </a:r>
            <a:r>
              <a:rPr sz="1600" spc="5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313131"/>
                </a:solidFill>
                <a:latin typeface="Arial MT"/>
                <a:cs typeface="Arial MT"/>
              </a:rPr>
              <a:t>any</a:t>
            </a:r>
            <a:r>
              <a:rPr sz="1600" spc="5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313131"/>
                </a:solidFill>
                <a:latin typeface="Arial MT"/>
                <a:cs typeface="Arial MT"/>
              </a:rPr>
              <a:t>scale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887727" y="3134360"/>
            <a:ext cx="135572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solidFill>
                  <a:srgbClr val="313131"/>
                </a:solidFill>
                <a:latin typeface="Arial MT"/>
                <a:cs typeface="Arial MT"/>
              </a:rPr>
              <a:t>Fully</a:t>
            </a:r>
            <a:r>
              <a:rPr sz="1600" spc="-60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313131"/>
                </a:solidFill>
                <a:latin typeface="Arial MT"/>
                <a:cs typeface="Arial MT"/>
              </a:rPr>
              <a:t>managed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349754" y="5431942"/>
            <a:ext cx="66865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solidFill>
                  <a:srgbClr val="313131"/>
                </a:solidFill>
                <a:latin typeface="Arial MT"/>
                <a:cs typeface="Arial MT"/>
              </a:rPr>
              <a:t>Se</a:t>
            </a:r>
            <a:r>
              <a:rPr sz="1600" dirty="0">
                <a:solidFill>
                  <a:srgbClr val="313131"/>
                </a:solidFill>
                <a:latin typeface="Arial MT"/>
                <a:cs typeface="Arial MT"/>
              </a:rPr>
              <a:t>c</a:t>
            </a:r>
            <a:r>
              <a:rPr sz="1600" spc="-5" dirty="0">
                <a:solidFill>
                  <a:srgbClr val="313131"/>
                </a:solidFill>
                <a:latin typeface="Arial MT"/>
                <a:cs typeface="Arial MT"/>
              </a:rPr>
              <a:t>ure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730877" y="5333491"/>
            <a:ext cx="269430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88900" marR="5080" indent="-762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solidFill>
                  <a:srgbClr val="313131"/>
                </a:solidFill>
                <a:latin typeface="Arial MT"/>
                <a:cs typeface="Arial MT"/>
              </a:rPr>
              <a:t>Integrates</a:t>
            </a:r>
            <a:r>
              <a:rPr sz="1600" spc="15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313131"/>
                </a:solidFill>
                <a:latin typeface="Arial MT"/>
                <a:cs typeface="Arial MT"/>
              </a:rPr>
              <a:t>with</a:t>
            </a:r>
            <a:r>
              <a:rPr sz="1600" spc="-85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1600" spc="-25" dirty="0">
                <a:solidFill>
                  <a:srgbClr val="313131"/>
                </a:solidFill>
                <a:latin typeface="Arial MT"/>
                <a:cs typeface="Arial MT"/>
              </a:rPr>
              <a:t>AWS</a:t>
            </a:r>
            <a:r>
              <a:rPr sz="1600" spc="-15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313131"/>
                </a:solidFill>
                <a:latin typeface="Arial MT"/>
                <a:cs typeface="Arial MT"/>
              </a:rPr>
              <a:t>Lambda, </a:t>
            </a:r>
            <a:r>
              <a:rPr sz="1600" spc="-425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313131"/>
                </a:solidFill>
                <a:latin typeface="Arial MT"/>
                <a:cs typeface="Arial MT"/>
              </a:rPr>
              <a:t>Amazon</a:t>
            </a:r>
            <a:r>
              <a:rPr sz="1600" spc="-15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313131"/>
                </a:solidFill>
                <a:latin typeface="Arial MT"/>
                <a:cs typeface="Arial MT"/>
              </a:rPr>
              <a:t>Redshift,</a:t>
            </a:r>
            <a:r>
              <a:rPr sz="1600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313131"/>
                </a:solidFill>
                <a:latin typeface="Arial MT"/>
                <a:cs typeface="Arial MT"/>
              </a:rPr>
              <a:t>and</a:t>
            </a:r>
            <a:r>
              <a:rPr sz="1600" spc="-10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313131"/>
                </a:solidFill>
                <a:latin typeface="Arial MT"/>
                <a:cs typeface="Arial MT"/>
              </a:rPr>
              <a:t>more</a:t>
            </a:r>
            <a:endParaRPr sz="1600">
              <a:latin typeface="Arial MT"/>
              <a:cs typeface="Arial MT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20640" y="2058923"/>
            <a:ext cx="1673352" cy="1205484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705096" y="2197015"/>
            <a:ext cx="1179965" cy="804333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820625" y="2004930"/>
            <a:ext cx="1386839" cy="969917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696211" y="4142232"/>
            <a:ext cx="1975104" cy="1414272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291328" y="4235196"/>
            <a:ext cx="1620012" cy="1167383"/>
          </a:xfrm>
          <a:prstGeom prst="rect">
            <a:avLst/>
          </a:prstGeom>
        </p:spPr>
      </p:pic>
      <p:grpSp>
        <p:nvGrpSpPr>
          <p:cNvPr id="13" name="object 13"/>
          <p:cNvGrpSpPr/>
          <p:nvPr/>
        </p:nvGrpSpPr>
        <p:grpSpPr>
          <a:xfrm>
            <a:off x="8714231" y="3988308"/>
            <a:ext cx="1315720" cy="1315720"/>
            <a:chOff x="8714231" y="3988308"/>
            <a:chExt cx="1315720" cy="1315720"/>
          </a:xfrm>
        </p:grpSpPr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898241" y="4172317"/>
              <a:ext cx="1002846" cy="1011963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714231" y="3988308"/>
              <a:ext cx="1315212" cy="1315212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8741791" y="5284089"/>
            <a:ext cx="126428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solidFill>
                  <a:srgbClr val="313131"/>
                </a:solidFill>
                <a:latin typeface="Arial MT"/>
                <a:cs typeface="Arial MT"/>
              </a:rPr>
              <a:t>Cost-effective</a:t>
            </a:r>
            <a:endParaRPr sz="16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52017" y="437514"/>
            <a:ext cx="550545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>
                <a:solidFill>
                  <a:srgbClr val="FF0000"/>
                </a:solidFill>
              </a:rPr>
              <a:t>Highly</a:t>
            </a:r>
            <a:r>
              <a:rPr spc="-55" dirty="0">
                <a:solidFill>
                  <a:srgbClr val="FF0000"/>
                </a:solidFill>
              </a:rPr>
              <a:t> </a:t>
            </a:r>
            <a:r>
              <a:rPr spc="-5" dirty="0">
                <a:solidFill>
                  <a:srgbClr val="FF0000"/>
                </a:solidFill>
              </a:rPr>
              <a:t>available</a:t>
            </a:r>
            <a:r>
              <a:rPr spc="-40" dirty="0">
                <a:solidFill>
                  <a:srgbClr val="FF0000"/>
                </a:solidFill>
              </a:rPr>
              <a:t> </a:t>
            </a:r>
            <a:r>
              <a:rPr dirty="0">
                <a:solidFill>
                  <a:srgbClr val="FF0000"/>
                </a:solidFill>
              </a:rPr>
              <a:t>and</a:t>
            </a:r>
            <a:r>
              <a:rPr spc="-40" dirty="0">
                <a:solidFill>
                  <a:srgbClr val="FF0000"/>
                </a:solidFill>
              </a:rPr>
              <a:t> </a:t>
            </a:r>
            <a:r>
              <a:rPr dirty="0">
                <a:solidFill>
                  <a:srgbClr val="FF0000"/>
                </a:solidFill>
              </a:rPr>
              <a:t>durable</a:t>
            </a:r>
          </a:p>
        </p:txBody>
      </p:sp>
      <p:sp>
        <p:nvSpPr>
          <p:cNvPr id="3" name="object 3"/>
          <p:cNvSpPr/>
          <p:nvPr/>
        </p:nvSpPr>
        <p:spPr>
          <a:xfrm>
            <a:off x="6669531" y="2186177"/>
            <a:ext cx="3479800" cy="967740"/>
          </a:xfrm>
          <a:custGeom>
            <a:avLst/>
            <a:gdLst/>
            <a:ahLst/>
            <a:cxnLst/>
            <a:rect l="l" t="t" r="r" b="b"/>
            <a:pathLst>
              <a:path w="3479800" h="967739">
                <a:moveTo>
                  <a:pt x="858266" y="0"/>
                </a:moveTo>
                <a:lnTo>
                  <a:pt x="1295146" y="0"/>
                </a:lnTo>
                <a:lnTo>
                  <a:pt x="1950466" y="0"/>
                </a:lnTo>
                <a:lnTo>
                  <a:pt x="3479546" y="0"/>
                </a:lnTo>
                <a:lnTo>
                  <a:pt x="3479546" y="563626"/>
                </a:lnTo>
                <a:lnTo>
                  <a:pt x="3479546" y="805180"/>
                </a:lnTo>
                <a:lnTo>
                  <a:pt x="3479546" y="966216"/>
                </a:lnTo>
                <a:lnTo>
                  <a:pt x="1950466" y="966216"/>
                </a:lnTo>
                <a:lnTo>
                  <a:pt x="1295146" y="966216"/>
                </a:lnTo>
                <a:lnTo>
                  <a:pt x="858266" y="966216"/>
                </a:lnTo>
                <a:lnTo>
                  <a:pt x="858266" y="805180"/>
                </a:lnTo>
                <a:lnTo>
                  <a:pt x="0" y="967613"/>
                </a:lnTo>
                <a:lnTo>
                  <a:pt x="858266" y="563626"/>
                </a:lnTo>
                <a:lnTo>
                  <a:pt x="858266" y="0"/>
                </a:lnTo>
                <a:close/>
              </a:path>
            </a:pathLst>
          </a:custGeom>
          <a:ln w="25908">
            <a:solidFill>
              <a:srgbClr val="BB6E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917560" y="2286126"/>
            <a:ext cx="1841500" cy="7569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solidFill>
                  <a:srgbClr val="1D516C"/>
                </a:solidFill>
                <a:latin typeface="Arial MT"/>
                <a:cs typeface="Arial MT"/>
              </a:rPr>
              <a:t>Designed</a:t>
            </a:r>
            <a:r>
              <a:rPr sz="1600" spc="-40" dirty="0">
                <a:solidFill>
                  <a:srgbClr val="1D516C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1D516C"/>
                </a:solidFill>
                <a:latin typeface="Arial MT"/>
                <a:cs typeface="Arial MT"/>
              </a:rPr>
              <a:t>to</a:t>
            </a:r>
            <a:r>
              <a:rPr sz="1600" spc="-15" dirty="0">
                <a:solidFill>
                  <a:srgbClr val="1D516C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1D516C"/>
                </a:solidFill>
                <a:latin typeface="Arial MT"/>
                <a:cs typeface="Arial MT"/>
              </a:rPr>
              <a:t>support </a:t>
            </a:r>
            <a:r>
              <a:rPr sz="1600" spc="-430" dirty="0">
                <a:solidFill>
                  <a:srgbClr val="1D516C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1D516C"/>
                </a:solidFill>
                <a:latin typeface="Arial MT"/>
                <a:cs typeface="Arial MT"/>
              </a:rPr>
              <a:t>99.99%</a:t>
            </a:r>
            <a:endParaRPr sz="1600">
              <a:latin typeface="Arial MT"/>
              <a:cs typeface="Arial MT"/>
            </a:endParaRPr>
          </a:p>
          <a:p>
            <a:pPr marL="2540" algn="ctr">
              <a:lnSpc>
                <a:spcPct val="100000"/>
              </a:lnSpc>
            </a:pPr>
            <a:r>
              <a:rPr sz="1600" spc="-5" dirty="0">
                <a:solidFill>
                  <a:srgbClr val="1D516C"/>
                </a:solidFill>
                <a:latin typeface="Arial MT"/>
                <a:cs typeface="Arial MT"/>
              </a:rPr>
              <a:t>of</a:t>
            </a:r>
            <a:r>
              <a:rPr sz="1600" spc="-25" dirty="0">
                <a:solidFill>
                  <a:srgbClr val="1D516C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1D516C"/>
                </a:solidFill>
                <a:latin typeface="Arial MT"/>
                <a:cs typeface="Arial MT"/>
              </a:rPr>
              <a:t>availability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988057" y="2265426"/>
            <a:ext cx="3228975" cy="966469"/>
          </a:xfrm>
          <a:custGeom>
            <a:avLst/>
            <a:gdLst/>
            <a:ahLst/>
            <a:cxnLst/>
            <a:rect l="l" t="t" r="r" b="b"/>
            <a:pathLst>
              <a:path w="3228975" h="966469">
                <a:moveTo>
                  <a:pt x="0" y="0"/>
                </a:moveTo>
                <a:lnTo>
                  <a:pt x="1345057" y="0"/>
                </a:lnTo>
                <a:lnTo>
                  <a:pt x="1921509" y="0"/>
                </a:lnTo>
                <a:lnTo>
                  <a:pt x="2305812" y="0"/>
                </a:lnTo>
                <a:lnTo>
                  <a:pt x="2305812" y="563626"/>
                </a:lnTo>
                <a:lnTo>
                  <a:pt x="3228467" y="823468"/>
                </a:lnTo>
                <a:lnTo>
                  <a:pt x="2305812" y="805179"/>
                </a:lnTo>
                <a:lnTo>
                  <a:pt x="2305812" y="966215"/>
                </a:lnTo>
                <a:lnTo>
                  <a:pt x="1921509" y="966215"/>
                </a:lnTo>
                <a:lnTo>
                  <a:pt x="1345057" y="966215"/>
                </a:lnTo>
                <a:lnTo>
                  <a:pt x="0" y="966215"/>
                </a:lnTo>
                <a:lnTo>
                  <a:pt x="0" y="805179"/>
                </a:lnTo>
                <a:lnTo>
                  <a:pt x="0" y="563626"/>
                </a:lnTo>
                <a:lnTo>
                  <a:pt x="0" y="0"/>
                </a:lnTo>
                <a:close/>
              </a:path>
            </a:pathLst>
          </a:custGeom>
          <a:ln w="25907">
            <a:solidFill>
              <a:srgbClr val="BB6E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129789" y="2608910"/>
            <a:ext cx="202374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solidFill>
                  <a:srgbClr val="1D516C"/>
                </a:solidFill>
                <a:latin typeface="Arial MT"/>
                <a:cs typeface="Arial MT"/>
              </a:rPr>
              <a:t>Built</a:t>
            </a:r>
            <a:r>
              <a:rPr sz="1600" spc="-20" dirty="0">
                <a:solidFill>
                  <a:srgbClr val="1D516C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1D516C"/>
                </a:solidFill>
                <a:latin typeface="Arial MT"/>
                <a:cs typeface="Arial MT"/>
              </a:rPr>
              <a:t>for</a:t>
            </a:r>
            <a:r>
              <a:rPr sz="1600" spc="10" dirty="0">
                <a:solidFill>
                  <a:srgbClr val="1D516C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1D516C"/>
                </a:solidFill>
                <a:latin typeface="Arial MT"/>
                <a:cs typeface="Arial MT"/>
              </a:rPr>
              <a:t>high</a:t>
            </a:r>
            <a:r>
              <a:rPr sz="1600" spc="-15" dirty="0">
                <a:solidFill>
                  <a:srgbClr val="1D516C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1D516C"/>
                </a:solidFill>
                <a:latin typeface="Arial MT"/>
                <a:cs typeface="Arial MT"/>
              </a:rPr>
              <a:t>durability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988057" y="3632453"/>
            <a:ext cx="3150870" cy="1306195"/>
          </a:xfrm>
          <a:custGeom>
            <a:avLst/>
            <a:gdLst/>
            <a:ahLst/>
            <a:cxnLst/>
            <a:rect l="l" t="t" r="r" b="b"/>
            <a:pathLst>
              <a:path w="3150870" h="1306195">
                <a:moveTo>
                  <a:pt x="0" y="0"/>
                </a:moveTo>
                <a:lnTo>
                  <a:pt x="1345057" y="0"/>
                </a:lnTo>
                <a:lnTo>
                  <a:pt x="1921509" y="0"/>
                </a:lnTo>
                <a:lnTo>
                  <a:pt x="2305812" y="0"/>
                </a:lnTo>
                <a:lnTo>
                  <a:pt x="2305812" y="217678"/>
                </a:lnTo>
                <a:lnTo>
                  <a:pt x="3150743" y="135001"/>
                </a:lnTo>
                <a:lnTo>
                  <a:pt x="2305812" y="544195"/>
                </a:lnTo>
                <a:lnTo>
                  <a:pt x="2305812" y="1306068"/>
                </a:lnTo>
                <a:lnTo>
                  <a:pt x="1921509" y="1306068"/>
                </a:lnTo>
                <a:lnTo>
                  <a:pt x="1345057" y="1306068"/>
                </a:lnTo>
                <a:lnTo>
                  <a:pt x="0" y="1306068"/>
                </a:lnTo>
                <a:lnTo>
                  <a:pt x="0" y="544195"/>
                </a:lnTo>
                <a:lnTo>
                  <a:pt x="0" y="217678"/>
                </a:lnTo>
                <a:lnTo>
                  <a:pt x="0" y="0"/>
                </a:lnTo>
                <a:close/>
              </a:path>
            </a:pathLst>
          </a:custGeom>
          <a:ln w="25908">
            <a:solidFill>
              <a:srgbClr val="BB6E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780538" y="3687571"/>
            <a:ext cx="72009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15" dirty="0">
                <a:solidFill>
                  <a:srgbClr val="1D516C"/>
                </a:solidFill>
                <a:latin typeface="Arial MT"/>
                <a:cs typeface="Arial MT"/>
              </a:rPr>
              <a:t>W</a:t>
            </a:r>
            <a:r>
              <a:rPr sz="1400" spc="-10" dirty="0">
                <a:solidFill>
                  <a:srgbClr val="1D516C"/>
                </a:solidFill>
                <a:latin typeface="Arial MT"/>
                <a:cs typeface="Arial MT"/>
              </a:rPr>
              <a:t>R</a:t>
            </a:r>
            <a:r>
              <a:rPr sz="1400" dirty="0">
                <a:solidFill>
                  <a:srgbClr val="1D516C"/>
                </a:solidFill>
                <a:latin typeface="Arial MT"/>
                <a:cs typeface="Arial MT"/>
              </a:rPr>
              <a:t>I</a:t>
            </a:r>
            <a:r>
              <a:rPr sz="1400" spc="-10" dirty="0">
                <a:solidFill>
                  <a:srgbClr val="1D516C"/>
                </a:solidFill>
                <a:latin typeface="Arial MT"/>
                <a:cs typeface="Arial MT"/>
              </a:rPr>
              <a:t>T</a:t>
            </a:r>
            <a:r>
              <a:rPr sz="1400" dirty="0">
                <a:solidFill>
                  <a:srgbClr val="1D516C"/>
                </a:solidFill>
                <a:latin typeface="Arial MT"/>
                <a:cs typeface="Arial MT"/>
              </a:rPr>
              <a:t>ES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364485" y="4115815"/>
            <a:ext cx="1550035" cy="7569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209" marR="5080" indent="-17145" algn="just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solidFill>
                  <a:srgbClr val="1D516C"/>
                </a:solidFill>
                <a:latin typeface="Arial MT"/>
                <a:cs typeface="Arial MT"/>
              </a:rPr>
              <a:t>3-way </a:t>
            </a:r>
            <a:r>
              <a:rPr sz="1600" spc="-5" dirty="0">
                <a:solidFill>
                  <a:srgbClr val="1D516C"/>
                </a:solidFill>
                <a:latin typeface="Arial MT"/>
                <a:cs typeface="Arial MT"/>
              </a:rPr>
              <a:t>replication </a:t>
            </a:r>
            <a:r>
              <a:rPr sz="1600" spc="-430" dirty="0">
                <a:solidFill>
                  <a:srgbClr val="1D516C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1D516C"/>
                </a:solidFill>
                <a:latin typeface="Arial MT"/>
                <a:cs typeface="Arial MT"/>
              </a:rPr>
              <a:t>Persisted to disk </a:t>
            </a:r>
            <a:r>
              <a:rPr sz="1600" spc="-430" dirty="0">
                <a:solidFill>
                  <a:srgbClr val="1D516C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1D516C"/>
                </a:solidFill>
                <a:latin typeface="Arial MT"/>
                <a:cs typeface="Arial MT"/>
              </a:rPr>
              <a:t>(Custom</a:t>
            </a:r>
            <a:r>
              <a:rPr sz="1600" spc="5" dirty="0">
                <a:solidFill>
                  <a:srgbClr val="1D516C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1D516C"/>
                </a:solidFill>
                <a:latin typeface="Arial MT"/>
                <a:cs typeface="Arial MT"/>
              </a:rPr>
              <a:t>SSD)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772020" y="3429761"/>
            <a:ext cx="3741420" cy="1530350"/>
          </a:xfrm>
          <a:custGeom>
            <a:avLst/>
            <a:gdLst/>
            <a:ahLst/>
            <a:cxnLst/>
            <a:rect l="l" t="t" r="r" b="b"/>
            <a:pathLst>
              <a:path w="3741420" h="1530350">
                <a:moveTo>
                  <a:pt x="615569" y="0"/>
                </a:moveTo>
                <a:lnTo>
                  <a:pt x="1136523" y="0"/>
                </a:lnTo>
                <a:lnTo>
                  <a:pt x="1917953" y="0"/>
                </a:lnTo>
                <a:lnTo>
                  <a:pt x="3741293" y="0"/>
                </a:lnTo>
                <a:lnTo>
                  <a:pt x="3741293" y="255015"/>
                </a:lnTo>
                <a:lnTo>
                  <a:pt x="3741293" y="637539"/>
                </a:lnTo>
                <a:lnTo>
                  <a:pt x="3741293" y="1530095"/>
                </a:lnTo>
                <a:lnTo>
                  <a:pt x="1917953" y="1530095"/>
                </a:lnTo>
                <a:lnTo>
                  <a:pt x="1136523" y="1530095"/>
                </a:lnTo>
                <a:lnTo>
                  <a:pt x="615569" y="1530095"/>
                </a:lnTo>
                <a:lnTo>
                  <a:pt x="615569" y="637539"/>
                </a:lnTo>
                <a:lnTo>
                  <a:pt x="0" y="491998"/>
                </a:lnTo>
                <a:lnTo>
                  <a:pt x="615569" y="255015"/>
                </a:lnTo>
                <a:lnTo>
                  <a:pt x="615569" y="0"/>
                </a:lnTo>
                <a:close/>
              </a:path>
            </a:pathLst>
          </a:custGeom>
          <a:ln w="25908">
            <a:solidFill>
              <a:srgbClr val="BB6E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8587231" y="3689984"/>
            <a:ext cx="72453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solidFill>
                  <a:srgbClr val="1D516C"/>
                </a:solidFill>
                <a:latin typeface="Arial MT"/>
                <a:cs typeface="Arial MT"/>
              </a:rPr>
              <a:t>READS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474711" y="4177665"/>
            <a:ext cx="294957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solidFill>
                  <a:srgbClr val="1D516C"/>
                </a:solidFill>
                <a:latin typeface="Arial MT"/>
                <a:cs typeface="Arial MT"/>
              </a:rPr>
              <a:t>Strongly</a:t>
            </a:r>
            <a:r>
              <a:rPr sz="1600" dirty="0">
                <a:solidFill>
                  <a:srgbClr val="1D516C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1D516C"/>
                </a:solidFill>
                <a:latin typeface="Arial MT"/>
                <a:cs typeface="Arial MT"/>
              </a:rPr>
              <a:t>or</a:t>
            </a:r>
            <a:r>
              <a:rPr sz="1600" spc="5" dirty="0">
                <a:solidFill>
                  <a:srgbClr val="1D516C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1D516C"/>
                </a:solidFill>
                <a:latin typeface="Arial MT"/>
                <a:cs typeface="Arial MT"/>
              </a:rPr>
              <a:t>eventually consistent</a:t>
            </a:r>
            <a:endParaRPr sz="1600">
              <a:latin typeface="Arial MT"/>
              <a:cs typeface="Arial MT"/>
            </a:endParaRPr>
          </a:p>
          <a:p>
            <a:pPr marL="1905" algn="ctr">
              <a:lnSpc>
                <a:spcPct val="100000"/>
              </a:lnSpc>
            </a:pPr>
            <a:r>
              <a:rPr sz="1600" spc="-5" dirty="0">
                <a:solidFill>
                  <a:srgbClr val="1D516C"/>
                </a:solidFill>
                <a:latin typeface="Arial MT"/>
                <a:cs typeface="Arial MT"/>
              </a:rPr>
              <a:t>No</a:t>
            </a:r>
            <a:r>
              <a:rPr sz="1600" spc="-25" dirty="0">
                <a:solidFill>
                  <a:srgbClr val="1D516C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1D516C"/>
                </a:solidFill>
                <a:latin typeface="Arial MT"/>
                <a:cs typeface="Arial MT"/>
              </a:rPr>
              <a:t>latency</a:t>
            </a:r>
            <a:r>
              <a:rPr sz="1600" spc="-10" dirty="0">
                <a:solidFill>
                  <a:srgbClr val="1D516C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1D516C"/>
                </a:solidFill>
                <a:latin typeface="Arial MT"/>
                <a:cs typeface="Arial MT"/>
              </a:rPr>
              <a:t>trade-off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540758" y="4597146"/>
            <a:ext cx="2688590" cy="661670"/>
          </a:xfrm>
          <a:prstGeom prst="rect">
            <a:avLst/>
          </a:prstGeom>
          <a:ln w="25907">
            <a:solidFill>
              <a:srgbClr val="FBB64B"/>
            </a:solidFill>
          </a:ln>
        </p:spPr>
        <p:txBody>
          <a:bodyPr vert="horz" wrap="square" lIns="0" tIns="111760" rIns="0" bIns="0" rtlCol="0">
            <a:spAutoFit/>
          </a:bodyPr>
          <a:lstStyle/>
          <a:p>
            <a:pPr marL="425450" marR="257175" indent="-163195">
              <a:lnSpc>
                <a:spcPct val="100000"/>
              </a:lnSpc>
              <a:spcBef>
                <a:spcPts val="880"/>
              </a:spcBef>
            </a:pPr>
            <a:r>
              <a:rPr sz="1400" spc="-5" dirty="0">
                <a:solidFill>
                  <a:srgbClr val="1D516C"/>
                </a:solidFill>
                <a:latin typeface="Arial MT"/>
                <a:cs typeface="Arial MT"/>
              </a:rPr>
              <a:t>Data</a:t>
            </a:r>
            <a:r>
              <a:rPr sz="1400" spc="-35" dirty="0">
                <a:solidFill>
                  <a:srgbClr val="1D516C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1D516C"/>
                </a:solidFill>
                <a:latin typeface="Arial MT"/>
                <a:cs typeface="Arial MT"/>
              </a:rPr>
              <a:t>is</a:t>
            </a:r>
            <a:r>
              <a:rPr sz="1400" spc="-20" dirty="0">
                <a:solidFill>
                  <a:srgbClr val="1D516C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1D516C"/>
                </a:solidFill>
                <a:latin typeface="Arial MT"/>
                <a:cs typeface="Arial MT"/>
              </a:rPr>
              <a:t>always</a:t>
            </a:r>
            <a:r>
              <a:rPr sz="1400" spc="-10" dirty="0">
                <a:solidFill>
                  <a:srgbClr val="1D516C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1D516C"/>
                </a:solidFill>
                <a:latin typeface="Arial MT"/>
                <a:cs typeface="Arial MT"/>
              </a:rPr>
              <a:t>replicated</a:t>
            </a:r>
            <a:r>
              <a:rPr sz="1400" spc="-60" dirty="0">
                <a:solidFill>
                  <a:srgbClr val="1D516C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1D516C"/>
                </a:solidFill>
                <a:latin typeface="Arial MT"/>
                <a:cs typeface="Arial MT"/>
              </a:rPr>
              <a:t>to </a:t>
            </a:r>
            <a:r>
              <a:rPr sz="1400" spc="-375" dirty="0">
                <a:solidFill>
                  <a:srgbClr val="1D516C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1D516C"/>
                </a:solidFill>
                <a:latin typeface="Arial MT"/>
                <a:cs typeface="Arial MT"/>
              </a:rPr>
              <a:t>three</a:t>
            </a:r>
            <a:r>
              <a:rPr sz="1400" spc="-45" dirty="0">
                <a:solidFill>
                  <a:srgbClr val="1D516C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1D516C"/>
                </a:solidFill>
                <a:latin typeface="Arial MT"/>
                <a:cs typeface="Arial MT"/>
              </a:rPr>
              <a:t>Availability</a:t>
            </a:r>
            <a:r>
              <a:rPr sz="1400" spc="-20" dirty="0">
                <a:solidFill>
                  <a:srgbClr val="1D516C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1D516C"/>
                </a:solidFill>
                <a:latin typeface="Arial MT"/>
                <a:cs typeface="Arial MT"/>
              </a:rPr>
              <a:t>Zones</a:t>
            </a:r>
            <a:endParaRPr sz="1400">
              <a:latin typeface="Arial MT"/>
              <a:cs typeface="Arial MT"/>
            </a:endParaRPr>
          </a:p>
        </p:txBody>
      </p:sp>
      <p:pic>
        <p:nvPicPr>
          <p:cNvPr id="14" name="object 1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95900" y="2770632"/>
            <a:ext cx="1318259" cy="1316736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52017" y="437514"/>
            <a:ext cx="550545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>
                <a:solidFill>
                  <a:srgbClr val="FF0000"/>
                </a:solidFill>
              </a:rPr>
              <a:t>Highly</a:t>
            </a:r>
            <a:r>
              <a:rPr spc="-55" dirty="0">
                <a:solidFill>
                  <a:srgbClr val="FF0000"/>
                </a:solidFill>
              </a:rPr>
              <a:t> </a:t>
            </a:r>
            <a:r>
              <a:rPr spc="-5" dirty="0">
                <a:solidFill>
                  <a:srgbClr val="FF0000"/>
                </a:solidFill>
              </a:rPr>
              <a:t>available</a:t>
            </a:r>
            <a:r>
              <a:rPr spc="-40" dirty="0">
                <a:solidFill>
                  <a:srgbClr val="FF0000"/>
                </a:solidFill>
              </a:rPr>
              <a:t> </a:t>
            </a:r>
            <a:r>
              <a:rPr dirty="0">
                <a:solidFill>
                  <a:srgbClr val="FF0000"/>
                </a:solidFill>
              </a:rPr>
              <a:t>and</a:t>
            </a:r>
            <a:r>
              <a:rPr spc="-40" dirty="0">
                <a:solidFill>
                  <a:srgbClr val="FF0000"/>
                </a:solidFill>
              </a:rPr>
              <a:t> </a:t>
            </a:r>
            <a:r>
              <a:rPr dirty="0">
                <a:solidFill>
                  <a:srgbClr val="FF0000"/>
                </a:solidFill>
              </a:rPr>
              <a:t>durable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524178" y="4325048"/>
            <a:ext cx="94615" cy="907415"/>
            <a:chOff x="4524178" y="4325048"/>
            <a:chExt cx="94615" cy="90741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24178" y="4325069"/>
              <a:ext cx="94235" cy="891924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571238" y="4338065"/>
              <a:ext cx="5080" cy="881380"/>
            </a:xfrm>
            <a:custGeom>
              <a:avLst/>
              <a:gdLst/>
              <a:ahLst/>
              <a:cxnLst/>
              <a:rect l="l" t="t" r="r" b="b"/>
              <a:pathLst>
                <a:path w="5079" h="881379">
                  <a:moveTo>
                    <a:pt x="0" y="0"/>
                  </a:moveTo>
                  <a:lnTo>
                    <a:pt x="4699" y="881125"/>
                  </a:lnTo>
                </a:path>
              </a:pathLst>
            </a:custGeom>
            <a:ln w="25907">
              <a:solidFill>
                <a:srgbClr val="FF9900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2682620" y="4132833"/>
            <a:ext cx="1049655" cy="1758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950" spc="10" dirty="0">
                <a:solidFill>
                  <a:srgbClr val="1D516C"/>
                </a:solidFill>
                <a:latin typeface="Arial MT"/>
                <a:cs typeface="Arial MT"/>
              </a:rPr>
              <a:t>Availability</a:t>
            </a:r>
            <a:r>
              <a:rPr sz="950" spc="-60" dirty="0">
                <a:solidFill>
                  <a:srgbClr val="1D516C"/>
                </a:solidFill>
                <a:latin typeface="Arial MT"/>
                <a:cs typeface="Arial MT"/>
              </a:rPr>
              <a:t> </a:t>
            </a:r>
            <a:r>
              <a:rPr sz="950" spc="15" dirty="0">
                <a:solidFill>
                  <a:srgbClr val="1D516C"/>
                </a:solidFill>
                <a:latin typeface="Arial MT"/>
                <a:cs typeface="Arial MT"/>
              </a:rPr>
              <a:t>Zone</a:t>
            </a:r>
            <a:r>
              <a:rPr sz="950" spc="-15" dirty="0">
                <a:solidFill>
                  <a:srgbClr val="1D516C"/>
                </a:solidFill>
                <a:latin typeface="Arial MT"/>
                <a:cs typeface="Arial MT"/>
              </a:rPr>
              <a:t> </a:t>
            </a:r>
            <a:r>
              <a:rPr sz="950" spc="20" dirty="0">
                <a:solidFill>
                  <a:srgbClr val="1D516C"/>
                </a:solidFill>
                <a:latin typeface="Arial MT"/>
                <a:cs typeface="Arial MT"/>
              </a:rPr>
              <a:t>A</a:t>
            </a:r>
            <a:endParaRPr sz="950">
              <a:latin typeface="Arial MT"/>
              <a:cs typeface="Arial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034449" y="4504120"/>
            <a:ext cx="431461" cy="553334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5116195" y="4780915"/>
            <a:ext cx="284480" cy="863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" b="1" spc="-10" dirty="0">
                <a:solidFill>
                  <a:srgbClr val="1D516C"/>
                </a:solidFill>
                <a:latin typeface="Arial"/>
                <a:cs typeface="Arial"/>
              </a:rPr>
              <a:t>Partition</a:t>
            </a:r>
            <a:r>
              <a:rPr sz="400" b="1" spc="15" dirty="0">
                <a:solidFill>
                  <a:srgbClr val="1D516C"/>
                </a:solidFill>
                <a:latin typeface="Arial"/>
                <a:cs typeface="Arial"/>
              </a:rPr>
              <a:t> </a:t>
            </a:r>
            <a:r>
              <a:rPr sz="400" b="1" spc="-5" dirty="0">
                <a:solidFill>
                  <a:srgbClr val="1D516C"/>
                </a:solidFill>
                <a:latin typeface="Arial"/>
                <a:cs typeface="Arial"/>
              </a:rPr>
              <a:t>A</a:t>
            </a:r>
            <a:endParaRPr sz="400">
              <a:latin typeface="Arial"/>
              <a:cs typeface="Arial"/>
            </a:endParaRP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823625" y="4504120"/>
            <a:ext cx="431461" cy="553334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5145151" y="5131689"/>
            <a:ext cx="320040" cy="14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5" dirty="0">
                <a:solidFill>
                  <a:srgbClr val="1D516C"/>
                </a:solidFill>
                <a:latin typeface="Arial MT"/>
                <a:cs typeface="Arial MT"/>
              </a:rPr>
              <a:t>Ho</a:t>
            </a:r>
            <a:r>
              <a:rPr sz="800" dirty="0">
                <a:solidFill>
                  <a:srgbClr val="1D516C"/>
                </a:solidFill>
                <a:latin typeface="Arial MT"/>
                <a:cs typeface="Arial MT"/>
              </a:rPr>
              <a:t>st</a:t>
            </a:r>
            <a:r>
              <a:rPr sz="800" spc="-5" dirty="0">
                <a:solidFill>
                  <a:srgbClr val="1D516C"/>
                </a:solidFill>
                <a:latin typeface="Arial MT"/>
                <a:cs typeface="Arial MT"/>
              </a:rPr>
              <a:t> </a:t>
            </a:r>
            <a:r>
              <a:rPr sz="800" dirty="0">
                <a:solidFill>
                  <a:srgbClr val="1D516C"/>
                </a:solidFill>
                <a:latin typeface="Arial MT"/>
                <a:cs typeface="Arial MT"/>
              </a:rPr>
              <a:t>4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936105" y="5131689"/>
            <a:ext cx="320040" cy="14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5" dirty="0">
                <a:solidFill>
                  <a:srgbClr val="1D516C"/>
                </a:solidFill>
                <a:latin typeface="Arial MT"/>
                <a:cs typeface="Arial MT"/>
              </a:rPr>
              <a:t>Ho</a:t>
            </a:r>
            <a:r>
              <a:rPr sz="800" dirty="0">
                <a:solidFill>
                  <a:srgbClr val="1D516C"/>
                </a:solidFill>
                <a:latin typeface="Arial MT"/>
                <a:cs typeface="Arial MT"/>
              </a:rPr>
              <a:t>st</a:t>
            </a:r>
            <a:r>
              <a:rPr sz="800" spc="-5" dirty="0">
                <a:solidFill>
                  <a:srgbClr val="1D516C"/>
                </a:solidFill>
                <a:latin typeface="Arial MT"/>
                <a:cs typeface="Arial MT"/>
              </a:rPr>
              <a:t> </a:t>
            </a:r>
            <a:r>
              <a:rPr sz="800" dirty="0">
                <a:solidFill>
                  <a:srgbClr val="1D516C"/>
                </a:solidFill>
                <a:latin typeface="Arial MT"/>
                <a:cs typeface="Arial MT"/>
              </a:rPr>
              <a:t>6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707126" y="4132833"/>
            <a:ext cx="1049655" cy="1758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950" spc="10" dirty="0">
                <a:solidFill>
                  <a:srgbClr val="1D516C"/>
                </a:solidFill>
                <a:latin typeface="Arial MT"/>
                <a:cs typeface="Arial MT"/>
              </a:rPr>
              <a:t>Availability</a:t>
            </a:r>
            <a:r>
              <a:rPr sz="950" spc="-60" dirty="0">
                <a:solidFill>
                  <a:srgbClr val="1D516C"/>
                </a:solidFill>
                <a:latin typeface="Arial MT"/>
                <a:cs typeface="Arial MT"/>
              </a:rPr>
              <a:t> </a:t>
            </a:r>
            <a:r>
              <a:rPr sz="950" spc="15" dirty="0">
                <a:solidFill>
                  <a:srgbClr val="1D516C"/>
                </a:solidFill>
                <a:latin typeface="Arial MT"/>
                <a:cs typeface="Arial MT"/>
              </a:rPr>
              <a:t>Zone</a:t>
            </a:r>
            <a:r>
              <a:rPr sz="950" spc="-15" dirty="0">
                <a:solidFill>
                  <a:srgbClr val="1D516C"/>
                </a:solidFill>
                <a:latin typeface="Arial MT"/>
                <a:cs typeface="Arial MT"/>
              </a:rPr>
              <a:t> </a:t>
            </a:r>
            <a:r>
              <a:rPr sz="950" spc="20" dirty="0">
                <a:solidFill>
                  <a:srgbClr val="1D516C"/>
                </a:solidFill>
                <a:latin typeface="Arial MT"/>
                <a:cs typeface="Arial MT"/>
              </a:rPr>
              <a:t>B</a:t>
            </a:r>
            <a:endParaRPr sz="950">
              <a:latin typeface="Arial MT"/>
              <a:cs typeface="Arial MT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712834" y="4132833"/>
            <a:ext cx="1056640" cy="1758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950" spc="10" dirty="0">
                <a:solidFill>
                  <a:srgbClr val="1D516C"/>
                </a:solidFill>
                <a:latin typeface="Arial MT"/>
                <a:cs typeface="Arial MT"/>
              </a:rPr>
              <a:t>Availability</a:t>
            </a:r>
            <a:r>
              <a:rPr sz="950" spc="-60" dirty="0">
                <a:solidFill>
                  <a:srgbClr val="1D516C"/>
                </a:solidFill>
                <a:latin typeface="Arial MT"/>
                <a:cs typeface="Arial MT"/>
              </a:rPr>
              <a:t> </a:t>
            </a:r>
            <a:r>
              <a:rPr sz="950" spc="15" dirty="0">
                <a:solidFill>
                  <a:srgbClr val="1D516C"/>
                </a:solidFill>
                <a:latin typeface="Arial MT"/>
                <a:cs typeface="Arial MT"/>
              </a:rPr>
              <a:t>Zone</a:t>
            </a:r>
            <a:r>
              <a:rPr sz="950" spc="-10" dirty="0">
                <a:solidFill>
                  <a:srgbClr val="1D516C"/>
                </a:solidFill>
                <a:latin typeface="Arial MT"/>
                <a:cs typeface="Arial MT"/>
              </a:rPr>
              <a:t> </a:t>
            </a:r>
            <a:r>
              <a:rPr sz="950" spc="20" dirty="0">
                <a:solidFill>
                  <a:srgbClr val="1D516C"/>
                </a:solidFill>
                <a:latin typeface="Arial MT"/>
                <a:cs typeface="Arial MT"/>
              </a:rPr>
              <a:t>C</a:t>
            </a:r>
            <a:endParaRPr sz="950">
              <a:latin typeface="Arial MT"/>
              <a:cs typeface="Arial MT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1627504" y="3293376"/>
            <a:ext cx="8936990" cy="2097405"/>
            <a:chOff x="1627504" y="3293376"/>
            <a:chExt cx="8936990" cy="2097405"/>
          </a:xfrm>
        </p:grpSpPr>
        <p:pic>
          <p:nvPicPr>
            <p:cNvPr id="15" name="object 1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563034" y="4325069"/>
              <a:ext cx="94235" cy="891924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7610094" y="4338066"/>
              <a:ext cx="5080" cy="881380"/>
            </a:xfrm>
            <a:custGeom>
              <a:avLst/>
              <a:gdLst/>
              <a:ahLst/>
              <a:cxnLst/>
              <a:rect l="l" t="t" r="r" b="b"/>
              <a:pathLst>
                <a:path w="5079" h="881379">
                  <a:moveTo>
                    <a:pt x="0" y="0"/>
                  </a:moveTo>
                  <a:lnTo>
                    <a:pt x="4699" y="881125"/>
                  </a:lnTo>
                </a:path>
              </a:pathLst>
            </a:custGeom>
            <a:ln w="25907">
              <a:solidFill>
                <a:srgbClr val="FF9900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630679" y="3976116"/>
              <a:ext cx="8930640" cy="1411605"/>
            </a:xfrm>
            <a:custGeom>
              <a:avLst/>
              <a:gdLst/>
              <a:ahLst/>
              <a:cxnLst/>
              <a:rect l="l" t="t" r="r" b="b"/>
              <a:pathLst>
                <a:path w="8930640" h="1411604">
                  <a:moveTo>
                    <a:pt x="0" y="138556"/>
                  </a:moveTo>
                  <a:lnTo>
                    <a:pt x="7058" y="94739"/>
                  </a:lnTo>
                  <a:lnTo>
                    <a:pt x="26716" y="56701"/>
                  </a:lnTo>
                  <a:lnTo>
                    <a:pt x="56701" y="26716"/>
                  </a:lnTo>
                  <a:lnTo>
                    <a:pt x="94739" y="7058"/>
                  </a:lnTo>
                  <a:lnTo>
                    <a:pt x="138556" y="0"/>
                  </a:lnTo>
                  <a:lnTo>
                    <a:pt x="8792083" y="0"/>
                  </a:lnTo>
                  <a:lnTo>
                    <a:pt x="8835900" y="7058"/>
                  </a:lnTo>
                  <a:lnTo>
                    <a:pt x="8873938" y="26716"/>
                  </a:lnTo>
                  <a:lnTo>
                    <a:pt x="8903923" y="56701"/>
                  </a:lnTo>
                  <a:lnTo>
                    <a:pt x="8923581" y="94739"/>
                  </a:lnTo>
                  <a:lnTo>
                    <a:pt x="8930640" y="138556"/>
                  </a:lnTo>
                  <a:lnTo>
                    <a:pt x="8930640" y="1272666"/>
                  </a:lnTo>
                  <a:lnTo>
                    <a:pt x="8923581" y="1316484"/>
                  </a:lnTo>
                  <a:lnTo>
                    <a:pt x="8903923" y="1354522"/>
                  </a:lnTo>
                  <a:lnTo>
                    <a:pt x="8873938" y="1384507"/>
                  </a:lnTo>
                  <a:lnTo>
                    <a:pt x="8835900" y="1404165"/>
                  </a:lnTo>
                  <a:lnTo>
                    <a:pt x="8792083" y="1411223"/>
                  </a:lnTo>
                  <a:lnTo>
                    <a:pt x="138556" y="1411223"/>
                  </a:lnTo>
                  <a:lnTo>
                    <a:pt x="94739" y="1404165"/>
                  </a:lnTo>
                  <a:lnTo>
                    <a:pt x="56701" y="1384507"/>
                  </a:lnTo>
                  <a:lnTo>
                    <a:pt x="26716" y="1354522"/>
                  </a:lnTo>
                  <a:lnTo>
                    <a:pt x="7058" y="1316484"/>
                  </a:lnTo>
                  <a:lnTo>
                    <a:pt x="0" y="1272666"/>
                  </a:lnTo>
                  <a:lnTo>
                    <a:pt x="0" y="138556"/>
                  </a:lnTo>
                  <a:close/>
                </a:path>
              </a:pathLst>
            </a:custGeom>
            <a:ln w="6095">
              <a:solidFill>
                <a:srgbClr val="FBB64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73623" y="4212298"/>
              <a:ext cx="647674" cy="493814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5622797" y="4307586"/>
              <a:ext cx="360680" cy="227965"/>
            </a:xfrm>
            <a:custGeom>
              <a:avLst/>
              <a:gdLst/>
              <a:ahLst/>
              <a:cxnLst/>
              <a:rect l="l" t="t" r="r" b="b"/>
              <a:pathLst>
                <a:path w="360679" h="227964">
                  <a:moveTo>
                    <a:pt x="203930" y="0"/>
                  </a:moveTo>
                  <a:lnTo>
                    <a:pt x="196615" y="71"/>
                  </a:lnTo>
                  <a:lnTo>
                    <a:pt x="189611" y="3047"/>
                  </a:lnTo>
                  <a:lnTo>
                    <a:pt x="0" y="133984"/>
                  </a:lnTo>
                  <a:lnTo>
                    <a:pt x="211327" y="225806"/>
                  </a:lnTo>
                  <a:lnTo>
                    <a:pt x="218719" y="227385"/>
                  </a:lnTo>
                  <a:lnTo>
                    <a:pt x="225885" y="226059"/>
                  </a:lnTo>
                  <a:lnTo>
                    <a:pt x="232027" y="222162"/>
                  </a:lnTo>
                  <a:lnTo>
                    <a:pt x="236347" y="216026"/>
                  </a:lnTo>
                  <a:lnTo>
                    <a:pt x="237944" y="208615"/>
                  </a:lnTo>
                  <a:lnTo>
                    <a:pt x="236648" y="201406"/>
                  </a:lnTo>
                  <a:lnTo>
                    <a:pt x="232757" y="195220"/>
                  </a:lnTo>
                  <a:lnTo>
                    <a:pt x="226567" y="190881"/>
                  </a:lnTo>
                  <a:lnTo>
                    <a:pt x="130453" y="149097"/>
                  </a:lnTo>
                  <a:lnTo>
                    <a:pt x="40893" y="149097"/>
                  </a:lnTo>
                  <a:lnTo>
                    <a:pt x="37211" y="111251"/>
                  </a:lnTo>
                  <a:lnTo>
                    <a:pt x="110282" y="104139"/>
                  </a:lnTo>
                  <a:lnTo>
                    <a:pt x="211327" y="34416"/>
                  </a:lnTo>
                  <a:lnTo>
                    <a:pt x="216564" y="28985"/>
                  </a:lnTo>
                  <a:lnTo>
                    <a:pt x="219217" y="22209"/>
                  </a:lnTo>
                  <a:lnTo>
                    <a:pt x="219132" y="14932"/>
                  </a:lnTo>
                  <a:lnTo>
                    <a:pt x="216153" y="8000"/>
                  </a:lnTo>
                  <a:lnTo>
                    <a:pt x="210720" y="2690"/>
                  </a:lnTo>
                  <a:lnTo>
                    <a:pt x="203930" y="0"/>
                  </a:lnTo>
                  <a:close/>
                </a:path>
                <a:path w="360679" h="227964">
                  <a:moveTo>
                    <a:pt x="110282" y="104139"/>
                  </a:moveTo>
                  <a:lnTo>
                    <a:pt x="37211" y="111251"/>
                  </a:lnTo>
                  <a:lnTo>
                    <a:pt x="40893" y="149097"/>
                  </a:lnTo>
                  <a:lnTo>
                    <a:pt x="74830" y="145795"/>
                  </a:lnTo>
                  <a:lnTo>
                    <a:pt x="49911" y="145795"/>
                  </a:lnTo>
                  <a:lnTo>
                    <a:pt x="46609" y="112649"/>
                  </a:lnTo>
                  <a:lnTo>
                    <a:pt x="97949" y="112649"/>
                  </a:lnTo>
                  <a:lnTo>
                    <a:pt x="110282" y="104139"/>
                  </a:lnTo>
                  <a:close/>
                </a:path>
                <a:path w="360679" h="227964">
                  <a:moveTo>
                    <a:pt x="114074" y="141977"/>
                  </a:moveTo>
                  <a:lnTo>
                    <a:pt x="40893" y="149097"/>
                  </a:lnTo>
                  <a:lnTo>
                    <a:pt x="130453" y="149097"/>
                  </a:lnTo>
                  <a:lnTo>
                    <a:pt x="114074" y="141977"/>
                  </a:lnTo>
                  <a:close/>
                </a:path>
                <a:path w="360679" h="227964">
                  <a:moveTo>
                    <a:pt x="46609" y="112649"/>
                  </a:moveTo>
                  <a:lnTo>
                    <a:pt x="49911" y="145795"/>
                  </a:lnTo>
                  <a:lnTo>
                    <a:pt x="78105" y="126341"/>
                  </a:lnTo>
                  <a:lnTo>
                    <a:pt x="46609" y="112649"/>
                  </a:lnTo>
                  <a:close/>
                </a:path>
                <a:path w="360679" h="227964">
                  <a:moveTo>
                    <a:pt x="78105" y="126341"/>
                  </a:moveTo>
                  <a:lnTo>
                    <a:pt x="49911" y="145795"/>
                  </a:lnTo>
                  <a:lnTo>
                    <a:pt x="74830" y="145795"/>
                  </a:lnTo>
                  <a:lnTo>
                    <a:pt x="114074" y="141977"/>
                  </a:lnTo>
                  <a:lnTo>
                    <a:pt x="78105" y="126341"/>
                  </a:lnTo>
                  <a:close/>
                </a:path>
                <a:path w="360679" h="227964">
                  <a:moveTo>
                    <a:pt x="356869" y="80137"/>
                  </a:moveTo>
                  <a:lnTo>
                    <a:pt x="110282" y="104139"/>
                  </a:lnTo>
                  <a:lnTo>
                    <a:pt x="78105" y="126341"/>
                  </a:lnTo>
                  <a:lnTo>
                    <a:pt x="114074" y="141977"/>
                  </a:lnTo>
                  <a:lnTo>
                    <a:pt x="360679" y="117982"/>
                  </a:lnTo>
                  <a:lnTo>
                    <a:pt x="356869" y="80137"/>
                  </a:lnTo>
                  <a:close/>
                </a:path>
                <a:path w="360679" h="227964">
                  <a:moveTo>
                    <a:pt x="97949" y="112649"/>
                  </a:moveTo>
                  <a:lnTo>
                    <a:pt x="46609" y="112649"/>
                  </a:lnTo>
                  <a:lnTo>
                    <a:pt x="78105" y="126341"/>
                  </a:lnTo>
                  <a:lnTo>
                    <a:pt x="97949" y="112649"/>
                  </a:lnTo>
                  <a:close/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833524" y="4504121"/>
              <a:ext cx="431461" cy="553334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225539" y="4194073"/>
              <a:ext cx="640105" cy="492226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6267576" y="4294003"/>
              <a:ext cx="354330" cy="227965"/>
            </a:xfrm>
            <a:custGeom>
              <a:avLst/>
              <a:gdLst/>
              <a:ahLst/>
              <a:cxnLst/>
              <a:rect l="l" t="t" r="r" b="b"/>
              <a:pathLst>
                <a:path w="354329" h="227964">
                  <a:moveTo>
                    <a:pt x="240112" y="139776"/>
                  </a:moveTo>
                  <a:lnTo>
                    <a:pt x="128777" y="191510"/>
                  </a:lnTo>
                  <a:lnTo>
                    <a:pt x="122685" y="195994"/>
                  </a:lnTo>
                  <a:lnTo>
                    <a:pt x="118903" y="202241"/>
                  </a:lnTo>
                  <a:lnTo>
                    <a:pt x="117740" y="209440"/>
                  </a:lnTo>
                  <a:lnTo>
                    <a:pt x="119507" y="216783"/>
                  </a:lnTo>
                  <a:lnTo>
                    <a:pt x="123993" y="222875"/>
                  </a:lnTo>
                  <a:lnTo>
                    <a:pt x="130254" y="226657"/>
                  </a:lnTo>
                  <a:lnTo>
                    <a:pt x="137491" y="227820"/>
                  </a:lnTo>
                  <a:lnTo>
                    <a:pt x="144907" y="226054"/>
                  </a:lnTo>
                  <a:lnTo>
                    <a:pt x="319139" y="145028"/>
                  </a:lnTo>
                  <a:lnTo>
                    <a:pt x="313308" y="145028"/>
                  </a:lnTo>
                  <a:lnTo>
                    <a:pt x="240112" y="139776"/>
                  </a:lnTo>
                  <a:close/>
                </a:path>
                <a:path w="354329" h="227964">
                  <a:moveTo>
                    <a:pt x="275651" y="123262"/>
                  </a:moveTo>
                  <a:lnTo>
                    <a:pt x="240112" y="139776"/>
                  </a:lnTo>
                  <a:lnTo>
                    <a:pt x="313308" y="145028"/>
                  </a:lnTo>
                  <a:lnTo>
                    <a:pt x="313533" y="141980"/>
                  </a:lnTo>
                  <a:lnTo>
                    <a:pt x="304292" y="141980"/>
                  </a:lnTo>
                  <a:lnTo>
                    <a:pt x="275651" y="123262"/>
                  </a:lnTo>
                  <a:close/>
                </a:path>
                <a:path w="354329" h="227964">
                  <a:moveTo>
                    <a:pt x="153908" y="0"/>
                  </a:moveTo>
                  <a:lnTo>
                    <a:pt x="146621" y="105"/>
                  </a:lnTo>
                  <a:lnTo>
                    <a:pt x="139906" y="2948"/>
                  </a:lnTo>
                  <a:lnTo>
                    <a:pt x="134620" y="8376"/>
                  </a:lnTo>
                  <a:lnTo>
                    <a:pt x="131776" y="15376"/>
                  </a:lnTo>
                  <a:lnTo>
                    <a:pt x="131873" y="22663"/>
                  </a:lnTo>
                  <a:lnTo>
                    <a:pt x="134709" y="29378"/>
                  </a:lnTo>
                  <a:lnTo>
                    <a:pt x="140081" y="34665"/>
                  </a:lnTo>
                  <a:lnTo>
                    <a:pt x="242752" y="101762"/>
                  </a:lnTo>
                  <a:lnTo>
                    <a:pt x="316102" y="107055"/>
                  </a:lnTo>
                  <a:lnTo>
                    <a:pt x="313308" y="145028"/>
                  </a:lnTo>
                  <a:lnTo>
                    <a:pt x="319139" y="145028"/>
                  </a:lnTo>
                  <a:lnTo>
                    <a:pt x="353822" y="128899"/>
                  </a:lnTo>
                  <a:lnTo>
                    <a:pt x="160909" y="2788"/>
                  </a:lnTo>
                  <a:lnTo>
                    <a:pt x="153908" y="0"/>
                  </a:lnTo>
                  <a:close/>
                </a:path>
                <a:path w="354329" h="227964">
                  <a:moveTo>
                    <a:pt x="306704" y="108833"/>
                  </a:moveTo>
                  <a:lnTo>
                    <a:pt x="275651" y="123262"/>
                  </a:lnTo>
                  <a:lnTo>
                    <a:pt x="304292" y="141980"/>
                  </a:lnTo>
                  <a:lnTo>
                    <a:pt x="306704" y="108833"/>
                  </a:lnTo>
                  <a:close/>
                </a:path>
                <a:path w="354329" h="227964">
                  <a:moveTo>
                    <a:pt x="315972" y="108833"/>
                  </a:moveTo>
                  <a:lnTo>
                    <a:pt x="306704" y="108833"/>
                  </a:lnTo>
                  <a:lnTo>
                    <a:pt x="304292" y="141980"/>
                  </a:lnTo>
                  <a:lnTo>
                    <a:pt x="313533" y="141980"/>
                  </a:lnTo>
                  <a:lnTo>
                    <a:pt x="315972" y="108833"/>
                  </a:lnTo>
                  <a:close/>
                </a:path>
                <a:path w="354329" h="227964">
                  <a:moveTo>
                    <a:pt x="2794" y="84449"/>
                  </a:moveTo>
                  <a:lnTo>
                    <a:pt x="0" y="122549"/>
                  </a:lnTo>
                  <a:lnTo>
                    <a:pt x="240112" y="139776"/>
                  </a:lnTo>
                  <a:lnTo>
                    <a:pt x="275651" y="123262"/>
                  </a:lnTo>
                  <a:lnTo>
                    <a:pt x="242752" y="101762"/>
                  </a:lnTo>
                  <a:lnTo>
                    <a:pt x="2794" y="84449"/>
                  </a:lnTo>
                  <a:close/>
                </a:path>
                <a:path w="354329" h="227964">
                  <a:moveTo>
                    <a:pt x="242752" y="101762"/>
                  </a:moveTo>
                  <a:lnTo>
                    <a:pt x="275651" y="123262"/>
                  </a:lnTo>
                  <a:lnTo>
                    <a:pt x="306704" y="108833"/>
                  </a:lnTo>
                  <a:lnTo>
                    <a:pt x="315972" y="108833"/>
                  </a:lnTo>
                  <a:lnTo>
                    <a:pt x="316102" y="107055"/>
                  </a:lnTo>
                  <a:lnTo>
                    <a:pt x="242752" y="101762"/>
                  </a:lnTo>
                  <a:close/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710093" y="4504121"/>
              <a:ext cx="431461" cy="553334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034527" y="4495800"/>
              <a:ext cx="448055" cy="569976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876544" y="3293376"/>
              <a:ext cx="492226" cy="865619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6005905" y="3316605"/>
              <a:ext cx="228600" cy="578485"/>
            </a:xfrm>
            <a:custGeom>
              <a:avLst/>
              <a:gdLst/>
              <a:ahLst/>
              <a:cxnLst/>
              <a:rect l="l" t="t" r="r" b="b"/>
              <a:pathLst>
                <a:path w="228600" h="578485">
                  <a:moveTo>
                    <a:pt x="16498" y="350793"/>
                  </a:moveTo>
                  <a:lnTo>
                    <a:pt x="9322" y="353187"/>
                  </a:lnTo>
                  <a:lnTo>
                    <a:pt x="3643" y="358239"/>
                  </a:lnTo>
                  <a:lnTo>
                    <a:pt x="464" y="364839"/>
                  </a:lnTo>
                  <a:lnTo>
                    <a:pt x="0" y="372153"/>
                  </a:lnTo>
                  <a:lnTo>
                    <a:pt x="2464" y="379349"/>
                  </a:lnTo>
                  <a:lnTo>
                    <a:pt x="118796" y="578231"/>
                  </a:lnTo>
                  <a:lnTo>
                    <a:pt x="139280" y="539369"/>
                  </a:lnTo>
                  <a:lnTo>
                    <a:pt x="98857" y="539369"/>
                  </a:lnTo>
                  <a:lnTo>
                    <a:pt x="97244" y="465808"/>
                  </a:lnTo>
                  <a:lnTo>
                    <a:pt x="35357" y="360045"/>
                  </a:lnTo>
                  <a:lnTo>
                    <a:pt x="30325" y="354437"/>
                  </a:lnTo>
                  <a:lnTo>
                    <a:pt x="23768" y="351282"/>
                  </a:lnTo>
                  <a:lnTo>
                    <a:pt x="16498" y="350793"/>
                  </a:lnTo>
                  <a:close/>
                </a:path>
                <a:path w="228600" h="578485">
                  <a:moveTo>
                    <a:pt x="97244" y="465808"/>
                  </a:moveTo>
                  <a:lnTo>
                    <a:pt x="98857" y="539369"/>
                  </a:lnTo>
                  <a:lnTo>
                    <a:pt x="136957" y="538607"/>
                  </a:lnTo>
                  <a:lnTo>
                    <a:pt x="136771" y="530098"/>
                  </a:lnTo>
                  <a:lnTo>
                    <a:pt x="101143" y="530098"/>
                  </a:lnTo>
                  <a:lnTo>
                    <a:pt x="117123" y="499780"/>
                  </a:lnTo>
                  <a:lnTo>
                    <a:pt x="97244" y="465808"/>
                  </a:lnTo>
                  <a:close/>
                </a:path>
                <a:path w="228600" h="578485">
                  <a:moveTo>
                    <a:pt x="210996" y="346525"/>
                  </a:moveTo>
                  <a:lnTo>
                    <a:pt x="203743" y="347329"/>
                  </a:lnTo>
                  <a:lnTo>
                    <a:pt x="197309" y="350793"/>
                  </a:lnTo>
                  <a:lnTo>
                    <a:pt x="192583" y="356616"/>
                  </a:lnTo>
                  <a:lnTo>
                    <a:pt x="135347" y="465204"/>
                  </a:lnTo>
                  <a:lnTo>
                    <a:pt x="136957" y="538607"/>
                  </a:lnTo>
                  <a:lnTo>
                    <a:pt x="98857" y="539369"/>
                  </a:lnTo>
                  <a:lnTo>
                    <a:pt x="139280" y="539369"/>
                  </a:lnTo>
                  <a:lnTo>
                    <a:pt x="226238" y="374396"/>
                  </a:lnTo>
                  <a:lnTo>
                    <a:pt x="228399" y="367153"/>
                  </a:lnTo>
                  <a:lnTo>
                    <a:pt x="227619" y="359886"/>
                  </a:lnTo>
                  <a:lnTo>
                    <a:pt x="224149" y="353429"/>
                  </a:lnTo>
                  <a:lnTo>
                    <a:pt x="218237" y="348615"/>
                  </a:lnTo>
                  <a:lnTo>
                    <a:pt x="210996" y="346525"/>
                  </a:lnTo>
                  <a:close/>
                </a:path>
                <a:path w="228600" h="578485">
                  <a:moveTo>
                    <a:pt x="117123" y="499780"/>
                  </a:moveTo>
                  <a:lnTo>
                    <a:pt x="101143" y="530098"/>
                  </a:lnTo>
                  <a:lnTo>
                    <a:pt x="134417" y="529336"/>
                  </a:lnTo>
                  <a:lnTo>
                    <a:pt x="117123" y="499780"/>
                  </a:lnTo>
                  <a:close/>
                </a:path>
                <a:path w="228600" h="578485">
                  <a:moveTo>
                    <a:pt x="135347" y="465204"/>
                  </a:moveTo>
                  <a:lnTo>
                    <a:pt x="117123" y="499780"/>
                  </a:lnTo>
                  <a:lnTo>
                    <a:pt x="134417" y="529336"/>
                  </a:lnTo>
                  <a:lnTo>
                    <a:pt x="101143" y="530098"/>
                  </a:lnTo>
                  <a:lnTo>
                    <a:pt x="136771" y="530098"/>
                  </a:lnTo>
                  <a:lnTo>
                    <a:pt x="135347" y="465204"/>
                  </a:lnTo>
                  <a:close/>
                </a:path>
                <a:path w="228600" h="578485">
                  <a:moveTo>
                    <a:pt x="125146" y="0"/>
                  </a:moveTo>
                  <a:lnTo>
                    <a:pt x="87046" y="762"/>
                  </a:lnTo>
                  <a:lnTo>
                    <a:pt x="97244" y="465808"/>
                  </a:lnTo>
                  <a:lnTo>
                    <a:pt x="117123" y="499780"/>
                  </a:lnTo>
                  <a:lnTo>
                    <a:pt x="135347" y="465204"/>
                  </a:lnTo>
                  <a:lnTo>
                    <a:pt x="125146" y="0"/>
                  </a:lnTo>
                  <a:close/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19393" y="4504121"/>
              <a:ext cx="431461" cy="553334"/>
            </a:xfrm>
            <a:prstGeom prst="rect">
              <a:avLst/>
            </a:prstGeom>
          </p:spPr>
        </p:pic>
      </p:grpSp>
      <p:sp>
        <p:nvSpPr>
          <p:cNvPr id="28" name="object 28"/>
          <p:cNvSpPr txBox="1"/>
          <p:nvPr/>
        </p:nvSpPr>
        <p:spPr>
          <a:xfrm>
            <a:off x="2002027" y="4780915"/>
            <a:ext cx="284480" cy="863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" b="1" spc="-10" dirty="0">
                <a:solidFill>
                  <a:srgbClr val="1D516C"/>
                </a:solidFill>
                <a:latin typeface="Arial"/>
                <a:cs typeface="Arial"/>
              </a:rPr>
              <a:t>Partition</a:t>
            </a:r>
            <a:r>
              <a:rPr sz="400" b="1" spc="15" dirty="0">
                <a:solidFill>
                  <a:srgbClr val="1D516C"/>
                </a:solidFill>
                <a:latin typeface="Arial"/>
                <a:cs typeface="Arial"/>
              </a:rPr>
              <a:t> </a:t>
            </a:r>
            <a:r>
              <a:rPr sz="400" b="1" spc="-5" dirty="0">
                <a:solidFill>
                  <a:srgbClr val="1D516C"/>
                </a:solidFill>
                <a:latin typeface="Arial"/>
                <a:cs typeface="Arial"/>
              </a:rPr>
              <a:t>A</a:t>
            </a:r>
            <a:endParaRPr sz="40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6905625" y="4777866"/>
            <a:ext cx="284480" cy="863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" b="1" spc="-10" dirty="0">
                <a:solidFill>
                  <a:srgbClr val="1D516C"/>
                </a:solidFill>
                <a:latin typeface="Arial"/>
                <a:cs typeface="Arial"/>
              </a:rPr>
              <a:t>Partition</a:t>
            </a:r>
            <a:r>
              <a:rPr sz="400" b="1" spc="15" dirty="0">
                <a:solidFill>
                  <a:srgbClr val="1D516C"/>
                </a:solidFill>
                <a:latin typeface="Arial"/>
                <a:cs typeface="Arial"/>
              </a:rPr>
              <a:t> </a:t>
            </a:r>
            <a:r>
              <a:rPr sz="400" b="1" spc="-5" dirty="0">
                <a:solidFill>
                  <a:srgbClr val="1D516C"/>
                </a:solidFill>
                <a:latin typeface="Arial"/>
                <a:cs typeface="Arial"/>
              </a:rPr>
              <a:t>C</a:t>
            </a:r>
            <a:endParaRPr sz="40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3790569" y="4777866"/>
            <a:ext cx="284480" cy="863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" b="1" spc="-10" dirty="0">
                <a:solidFill>
                  <a:srgbClr val="1D516C"/>
                </a:solidFill>
                <a:latin typeface="Arial"/>
                <a:cs typeface="Arial"/>
              </a:rPr>
              <a:t>Partition</a:t>
            </a:r>
            <a:r>
              <a:rPr sz="400" b="1" spc="15" dirty="0">
                <a:solidFill>
                  <a:srgbClr val="1D516C"/>
                </a:solidFill>
                <a:latin typeface="Arial"/>
                <a:cs typeface="Arial"/>
              </a:rPr>
              <a:t> </a:t>
            </a:r>
            <a:r>
              <a:rPr sz="400" b="1" spc="-5" dirty="0">
                <a:solidFill>
                  <a:srgbClr val="1D516C"/>
                </a:solidFill>
                <a:latin typeface="Arial"/>
                <a:cs typeface="Arial"/>
              </a:rPr>
              <a:t>C</a:t>
            </a:r>
            <a:endParaRPr sz="40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9914890" y="4777866"/>
            <a:ext cx="284480" cy="863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" b="1" spc="-10" dirty="0">
                <a:solidFill>
                  <a:srgbClr val="1D516C"/>
                </a:solidFill>
                <a:latin typeface="Arial"/>
                <a:cs typeface="Arial"/>
              </a:rPr>
              <a:t>Partition</a:t>
            </a:r>
            <a:r>
              <a:rPr sz="400" b="1" spc="15" dirty="0">
                <a:solidFill>
                  <a:srgbClr val="1D516C"/>
                </a:solidFill>
                <a:latin typeface="Arial"/>
                <a:cs typeface="Arial"/>
              </a:rPr>
              <a:t> </a:t>
            </a:r>
            <a:r>
              <a:rPr sz="400" b="1" spc="-5" dirty="0">
                <a:solidFill>
                  <a:srgbClr val="1D516C"/>
                </a:solidFill>
                <a:latin typeface="Arial"/>
                <a:cs typeface="Arial"/>
              </a:rPr>
              <a:t>C</a:t>
            </a:r>
            <a:endParaRPr sz="400">
              <a:latin typeface="Arial"/>
              <a:cs typeface="Arial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1737360" y="3474745"/>
            <a:ext cx="4628515" cy="1591310"/>
            <a:chOff x="1737360" y="3474745"/>
            <a:chExt cx="4628515" cy="1591310"/>
          </a:xfrm>
        </p:grpSpPr>
        <p:pic>
          <p:nvPicPr>
            <p:cNvPr id="33" name="object 3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917692" y="4495799"/>
              <a:ext cx="448056" cy="569976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737360" y="3474745"/>
              <a:ext cx="729983" cy="729970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866900" y="3604259"/>
              <a:ext cx="475488" cy="475488"/>
            </a:xfrm>
            <a:prstGeom prst="rect">
              <a:avLst/>
            </a:prstGeom>
          </p:spPr>
        </p:pic>
      </p:grpSp>
      <p:sp>
        <p:nvSpPr>
          <p:cNvPr id="36" name="object 36"/>
          <p:cNvSpPr txBox="1"/>
          <p:nvPr/>
        </p:nvSpPr>
        <p:spPr>
          <a:xfrm>
            <a:off x="6037579" y="5131689"/>
            <a:ext cx="320040" cy="14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5" dirty="0">
                <a:solidFill>
                  <a:srgbClr val="1D516C"/>
                </a:solidFill>
                <a:latin typeface="Arial MT"/>
                <a:cs typeface="Arial MT"/>
              </a:rPr>
              <a:t>Ho</a:t>
            </a:r>
            <a:r>
              <a:rPr sz="800" dirty="0">
                <a:solidFill>
                  <a:srgbClr val="1D516C"/>
                </a:solidFill>
                <a:latin typeface="Arial MT"/>
                <a:cs typeface="Arial MT"/>
              </a:rPr>
              <a:t>st</a:t>
            </a:r>
            <a:r>
              <a:rPr sz="800" spc="-5" dirty="0">
                <a:solidFill>
                  <a:srgbClr val="1D516C"/>
                </a:solidFill>
                <a:latin typeface="Arial MT"/>
                <a:cs typeface="Arial MT"/>
              </a:rPr>
              <a:t> </a:t>
            </a:r>
            <a:r>
              <a:rPr sz="800" dirty="0">
                <a:solidFill>
                  <a:srgbClr val="1D516C"/>
                </a:solidFill>
                <a:latin typeface="Arial MT"/>
                <a:cs typeface="Arial MT"/>
              </a:rPr>
              <a:t>5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5971159" y="4780915"/>
            <a:ext cx="284480" cy="863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" b="1" spc="-10" dirty="0">
                <a:solidFill>
                  <a:srgbClr val="1D516C"/>
                </a:solidFill>
                <a:latin typeface="Arial"/>
                <a:cs typeface="Arial"/>
              </a:rPr>
              <a:t>Partition</a:t>
            </a:r>
            <a:r>
              <a:rPr sz="400" b="1" spc="15" dirty="0">
                <a:solidFill>
                  <a:srgbClr val="1D516C"/>
                </a:solidFill>
                <a:latin typeface="Arial"/>
                <a:cs typeface="Arial"/>
              </a:rPr>
              <a:t> </a:t>
            </a:r>
            <a:r>
              <a:rPr sz="400" b="1" spc="-5" dirty="0">
                <a:solidFill>
                  <a:srgbClr val="1D516C"/>
                </a:solidFill>
                <a:latin typeface="Arial"/>
                <a:cs typeface="Arial"/>
              </a:rPr>
              <a:t>B</a:t>
            </a:r>
            <a:endParaRPr sz="400"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2030095" y="5131689"/>
            <a:ext cx="320040" cy="14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5" dirty="0">
                <a:solidFill>
                  <a:srgbClr val="1D516C"/>
                </a:solidFill>
                <a:latin typeface="Arial MT"/>
                <a:cs typeface="Arial MT"/>
              </a:rPr>
              <a:t>Ho</a:t>
            </a:r>
            <a:r>
              <a:rPr sz="800" dirty="0">
                <a:solidFill>
                  <a:srgbClr val="1D516C"/>
                </a:solidFill>
                <a:latin typeface="Arial MT"/>
                <a:cs typeface="Arial MT"/>
              </a:rPr>
              <a:t>st</a:t>
            </a:r>
            <a:r>
              <a:rPr sz="800" spc="-5" dirty="0">
                <a:solidFill>
                  <a:srgbClr val="1D516C"/>
                </a:solidFill>
                <a:latin typeface="Arial MT"/>
                <a:cs typeface="Arial MT"/>
              </a:rPr>
              <a:t> </a:t>
            </a:r>
            <a:r>
              <a:rPr sz="800" dirty="0">
                <a:solidFill>
                  <a:srgbClr val="1D516C"/>
                </a:solidFill>
                <a:latin typeface="Arial MT"/>
                <a:cs typeface="Arial MT"/>
              </a:rPr>
              <a:t>1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3821048" y="5131689"/>
            <a:ext cx="320040" cy="14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5" dirty="0">
                <a:solidFill>
                  <a:srgbClr val="1D516C"/>
                </a:solidFill>
                <a:latin typeface="Arial MT"/>
                <a:cs typeface="Arial MT"/>
              </a:rPr>
              <a:t>Ho</a:t>
            </a:r>
            <a:r>
              <a:rPr sz="800" dirty="0">
                <a:solidFill>
                  <a:srgbClr val="1D516C"/>
                </a:solidFill>
                <a:latin typeface="Arial MT"/>
                <a:cs typeface="Arial MT"/>
              </a:rPr>
              <a:t>st</a:t>
            </a:r>
            <a:r>
              <a:rPr sz="800" spc="-5" dirty="0">
                <a:solidFill>
                  <a:srgbClr val="1D516C"/>
                </a:solidFill>
                <a:latin typeface="Arial MT"/>
                <a:cs typeface="Arial MT"/>
              </a:rPr>
              <a:t> </a:t>
            </a:r>
            <a:r>
              <a:rPr sz="800" dirty="0">
                <a:solidFill>
                  <a:srgbClr val="1D516C"/>
                </a:solidFill>
                <a:latin typeface="Arial MT"/>
                <a:cs typeface="Arial MT"/>
              </a:rPr>
              <a:t>3</a:t>
            </a:r>
            <a:endParaRPr sz="800">
              <a:latin typeface="Arial MT"/>
              <a:cs typeface="Arial MT"/>
            </a:endParaRPr>
          </a:p>
        </p:txBody>
      </p:sp>
      <p:pic>
        <p:nvPicPr>
          <p:cNvPr id="40" name="object 40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2810933" y="4504120"/>
            <a:ext cx="431461" cy="553334"/>
          </a:xfrm>
          <a:prstGeom prst="rect">
            <a:avLst/>
          </a:prstGeom>
        </p:spPr>
      </p:pic>
      <p:sp>
        <p:nvSpPr>
          <p:cNvPr id="41" name="object 41"/>
          <p:cNvSpPr txBox="1"/>
          <p:nvPr/>
        </p:nvSpPr>
        <p:spPr>
          <a:xfrm>
            <a:off x="2922270" y="5131689"/>
            <a:ext cx="320675" cy="14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solidFill>
                  <a:srgbClr val="1D516C"/>
                </a:solidFill>
                <a:latin typeface="Arial MT"/>
                <a:cs typeface="Arial MT"/>
              </a:rPr>
              <a:t>H</a:t>
            </a:r>
            <a:r>
              <a:rPr sz="800" spc="-5" dirty="0">
                <a:solidFill>
                  <a:srgbClr val="1D516C"/>
                </a:solidFill>
                <a:latin typeface="Arial MT"/>
                <a:cs typeface="Arial MT"/>
              </a:rPr>
              <a:t>o</a:t>
            </a:r>
            <a:r>
              <a:rPr sz="800" dirty="0">
                <a:solidFill>
                  <a:srgbClr val="1D516C"/>
                </a:solidFill>
                <a:latin typeface="Arial MT"/>
                <a:cs typeface="Arial MT"/>
              </a:rPr>
              <a:t>st</a:t>
            </a:r>
            <a:r>
              <a:rPr sz="800" spc="-5" dirty="0">
                <a:solidFill>
                  <a:srgbClr val="1D516C"/>
                </a:solidFill>
                <a:latin typeface="Arial MT"/>
                <a:cs typeface="Arial MT"/>
              </a:rPr>
              <a:t> </a:t>
            </a:r>
            <a:r>
              <a:rPr sz="800" dirty="0">
                <a:solidFill>
                  <a:srgbClr val="1D516C"/>
                </a:solidFill>
                <a:latin typeface="Arial MT"/>
                <a:cs typeface="Arial MT"/>
              </a:rPr>
              <a:t>2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2856102" y="4780915"/>
            <a:ext cx="284480" cy="863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" b="1" spc="-10" dirty="0">
                <a:solidFill>
                  <a:srgbClr val="1D516C"/>
                </a:solidFill>
                <a:latin typeface="Arial"/>
                <a:cs typeface="Arial"/>
              </a:rPr>
              <a:t>Partition</a:t>
            </a:r>
            <a:r>
              <a:rPr sz="400" b="1" spc="15" dirty="0">
                <a:solidFill>
                  <a:srgbClr val="1D516C"/>
                </a:solidFill>
                <a:latin typeface="Arial"/>
                <a:cs typeface="Arial"/>
              </a:rPr>
              <a:t> </a:t>
            </a:r>
            <a:r>
              <a:rPr sz="400" b="1" spc="-5" dirty="0">
                <a:solidFill>
                  <a:srgbClr val="1D516C"/>
                </a:solidFill>
                <a:latin typeface="Arial"/>
                <a:cs typeface="Arial"/>
              </a:rPr>
              <a:t>B</a:t>
            </a:r>
            <a:endParaRPr sz="400">
              <a:latin typeface="Arial"/>
              <a:cs typeface="Arial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8155305" y="5131689"/>
            <a:ext cx="320040" cy="14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5" dirty="0">
                <a:solidFill>
                  <a:srgbClr val="1D516C"/>
                </a:solidFill>
                <a:latin typeface="Arial MT"/>
                <a:cs typeface="Arial MT"/>
              </a:rPr>
              <a:t>Ho</a:t>
            </a:r>
            <a:r>
              <a:rPr sz="800" dirty="0">
                <a:solidFill>
                  <a:srgbClr val="1D516C"/>
                </a:solidFill>
                <a:latin typeface="Arial MT"/>
                <a:cs typeface="Arial MT"/>
              </a:rPr>
              <a:t>st</a:t>
            </a:r>
            <a:r>
              <a:rPr sz="800" spc="-5" dirty="0">
                <a:solidFill>
                  <a:srgbClr val="1D516C"/>
                </a:solidFill>
                <a:latin typeface="Arial MT"/>
                <a:cs typeface="Arial MT"/>
              </a:rPr>
              <a:t> </a:t>
            </a:r>
            <a:r>
              <a:rPr sz="800" dirty="0">
                <a:solidFill>
                  <a:srgbClr val="1D516C"/>
                </a:solidFill>
                <a:latin typeface="Arial MT"/>
                <a:cs typeface="Arial MT"/>
              </a:rPr>
              <a:t>7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9946385" y="5131689"/>
            <a:ext cx="320040" cy="14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5" dirty="0">
                <a:solidFill>
                  <a:srgbClr val="1D516C"/>
                </a:solidFill>
                <a:latin typeface="Arial MT"/>
                <a:cs typeface="Arial MT"/>
              </a:rPr>
              <a:t>Ho</a:t>
            </a:r>
            <a:r>
              <a:rPr sz="800" dirty="0">
                <a:solidFill>
                  <a:srgbClr val="1D516C"/>
                </a:solidFill>
                <a:latin typeface="Arial MT"/>
                <a:cs typeface="Arial MT"/>
              </a:rPr>
              <a:t>st</a:t>
            </a:r>
            <a:r>
              <a:rPr sz="800" spc="-5" dirty="0">
                <a:solidFill>
                  <a:srgbClr val="1D516C"/>
                </a:solidFill>
                <a:latin typeface="Arial MT"/>
                <a:cs typeface="Arial MT"/>
              </a:rPr>
              <a:t> </a:t>
            </a:r>
            <a:r>
              <a:rPr sz="800" dirty="0">
                <a:solidFill>
                  <a:srgbClr val="1D516C"/>
                </a:solidFill>
                <a:latin typeface="Arial MT"/>
                <a:cs typeface="Arial MT"/>
              </a:rPr>
              <a:t>9</a:t>
            </a:r>
            <a:endParaRPr sz="800">
              <a:latin typeface="Arial MT"/>
              <a:cs typeface="Arial MT"/>
            </a:endParaRPr>
          </a:p>
        </p:txBody>
      </p:sp>
      <p:pic>
        <p:nvPicPr>
          <p:cNvPr id="45" name="object 45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8934365" y="4504120"/>
            <a:ext cx="431461" cy="553334"/>
          </a:xfrm>
          <a:prstGeom prst="rect">
            <a:avLst/>
          </a:prstGeom>
        </p:spPr>
      </p:pic>
      <p:sp>
        <p:nvSpPr>
          <p:cNvPr id="46" name="object 46"/>
          <p:cNvSpPr txBox="1"/>
          <p:nvPr/>
        </p:nvSpPr>
        <p:spPr>
          <a:xfrm>
            <a:off x="9046209" y="5131689"/>
            <a:ext cx="320040" cy="14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5" dirty="0">
                <a:solidFill>
                  <a:srgbClr val="1D516C"/>
                </a:solidFill>
                <a:latin typeface="Arial MT"/>
                <a:cs typeface="Arial MT"/>
              </a:rPr>
              <a:t>Ho</a:t>
            </a:r>
            <a:r>
              <a:rPr sz="800" dirty="0">
                <a:solidFill>
                  <a:srgbClr val="1D516C"/>
                </a:solidFill>
                <a:latin typeface="Arial MT"/>
                <a:cs typeface="Arial MT"/>
              </a:rPr>
              <a:t>st</a:t>
            </a:r>
            <a:r>
              <a:rPr sz="800" spc="-5" dirty="0">
                <a:solidFill>
                  <a:srgbClr val="1D516C"/>
                </a:solidFill>
                <a:latin typeface="Arial MT"/>
                <a:cs typeface="Arial MT"/>
              </a:rPr>
              <a:t> </a:t>
            </a:r>
            <a:r>
              <a:rPr sz="800" dirty="0">
                <a:solidFill>
                  <a:srgbClr val="1D516C"/>
                </a:solidFill>
                <a:latin typeface="Arial MT"/>
                <a:cs typeface="Arial MT"/>
              </a:rPr>
              <a:t>8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8980678" y="4780915"/>
            <a:ext cx="284480" cy="863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" b="1" spc="-10" dirty="0">
                <a:solidFill>
                  <a:srgbClr val="1D516C"/>
                </a:solidFill>
                <a:latin typeface="Arial"/>
                <a:cs typeface="Arial"/>
              </a:rPr>
              <a:t>Partition</a:t>
            </a:r>
            <a:r>
              <a:rPr sz="400" b="1" spc="15" dirty="0">
                <a:solidFill>
                  <a:srgbClr val="1D516C"/>
                </a:solidFill>
                <a:latin typeface="Arial"/>
                <a:cs typeface="Arial"/>
              </a:rPr>
              <a:t> </a:t>
            </a:r>
            <a:r>
              <a:rPr sz="400" b="1" spc="-5" dirty="0">
                <a:solidFill>
                  <a:srgbClr val="1D516C"/>
                </a:solidFill>
                <a:latin typeface="Arial"/>
                <a:cs typeface="Arial"/>
              </a:rPr>
              <a:t>B</a:t>
            </a:r>
            <a:endParaRPr sz="400">
              <a:latin typeface="Arial"/>
              <a:cs typeface="Arial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1692655" y="5458764"/>
            <a:ext cx="190182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solidFill>
                  <a:srgbClr val="1D516C"/>
                </a:solidFill>
                <a:latin typeface="Arial"/>
                <a:cs typeface="Arial"/>
              </a:rPr>
              <a:t>CustomerOrdersTable</a:t>
            </a:r>
            <a:endParaRPr sz="1400">
              <a:latin typeface="Arial"/>
              <a:cs typeface="Arial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7928609" y="2113026"/>
            <a:ext cx="2106295" cy="1138555"/>
          </a:xfrm>
          <a:custGeom>
            <a:avLst/>
            <a:gdLst/>
            <a:ahLst/>
            <a:cxnLst/>
            <a:rect l="l" t="t" r="r" b="b"/>
            <a:pathLst>
              <a:path w="2106295" h="1138554">
                <a:moveTo>
                  <a:pt x="0" y="1138427"/>
                </a:moveTo>
                <a:lnTo>
                  <a:pt x="2106168" y="1138427"/>
                </a:lnTo>
                <a:lnTo>
                  <a:pt x="2106168" y="0"/>
                </a:lnTo>
                <a:lnTo>
                  <a:pt x="0" y="0"/>
                </a:lnTo>
                <a:lnTo>
                  <a:pt x="0" y="1138427"/>
                </a:lnTo>
                <a:close/>
              </a:path>
            </a:pathLst>
          </a:custGeom>
          <a:ln w="25907">
            <a:solidFill>
              <a:srgbClr val="1D516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 txBox="1"/>
          <p:nvPr/>
        </p:nvSpPr>
        <p:spPr>
          <a:xfrm>
            <a:off x="7941564" y="2695702"/>
            <a:ext cx="208026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1D516C"/>
                </a:solidFill>
                <a:latin typeface="Arial MT"/>
                <a:cs typeface="Arial MT"/>
              </a:rPr>
              <a:t>Data</a:t>
            </a:r>
            <a:r>
              <a:rPr sz="1200" spc="-10" dirty="0">
                <a:solidFill>
                  <a:srgbClr val="1D516C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1D516C"/>
                </a:solidFill>
                <a:latin typeface="Arial MT"/>
                <a:cs typeface="Arial MT"/>
              </a:rPr>
              <a:t>is</a:t>
            </a:r>
            <a:r>
              <a:rPr sz="1200" dirty="0">
                <a:solidFill>
                  <a:srgbClr val="1D516C"/>
                </a:solidFill>
                <a:latin typeface="Arial MT"/>
                <a:cs typeface="Arial MT"/>
              </a:rPr>
              <a:t> </a:t>
            </a:r>
            <a:r>
              <a:rPr sz="1200" spc="-10" dirty="0">
                <a:solidFill>
                  <a:srgbClr val="1D516C"/>
                </a:solidFill>
                <a:latin typeface="Arial MT"/>
                <a:cs typeface="Arial MT"/>
              </a:rPr>
              <a:t>always</a:t>
            </a:r>
            <a:r>
              <a:rPr sz="1200" dirty="0">
                <a:solidFill>
                  <a:srgbClr val="1D516C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1D516C"/>
                </a:solidFill>
                <a:latin typeface="Arial MT"/>
                <a:cs typeface="Arial MT"/>
              </a:rPr>
              <a:t>replicated</a:t>
            </a:r>
            <a:r>
              <a:rPr sz="1200" spc="-45" dirty="0">
                <a:solidFill>
                  <a:srgbClr val="1D516C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1D516C"/>
                </a:solidFill>
                <a:latin typeface="Arial MT"/>
                <a:cs typeface="Arial MT"/>
              </a:rPr>
              <a:t>to</a:t>
            </a:r>
            <a:endParaRPr sz="1200">
              <a:latin typeface="Arial MT"/>
              <a:cs typeface="Arial MT"/>
            </a:endParaRPr>
          </a:p>
          <a:p>
            <a:pPr algn="ctr">
              <a:lnSpc>
                <a:spcPct val="100000"/>
              </a:lnSpc>
            </a:pPr>
            <a:r>
              <a:rPr sz="1200" dirty="0">
                <a:solidFill>
                  <a:srgbClr val="1D516C"/>
                </a:solidFill>
                <a:latin typeface="Arial MT"/>
                <a:cs typeface="Arial MT"/>
              </a:rPr>
              <a:t>three</a:t>
            </a:r>
            <a:r>
              <a:rPr sz="1200" spc="-35" dirty="0">
                <a:solidFill>
                  <a:srgbClr val="1D516C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1D516C"/>
                </a:solidFill>
                <a:latin typeface="Arial MT"/>
                <a:cs typeface="Arial MT"/>
              </a:rPr>
              <a:t>Availability</a:t>
            </a:r>
            <a:r>
              <a:rPr sz="1200" spc="-40" dirty="0">
                <a:solidFill>
                  <a:srgbClr val="1D516C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1D516C"/>
                </a:solidFill>
                <a:latin typeface="Arial MT"/>
                <a:cs typeface="Arial MT"/>
              </a:rPr>
              <a:t>Zones</a:t>
            </a:r>
            <a:endParaRPr sz="1200">
              <a:latin typeface="Arial MT"/>
              <a:cs typeface="Arial MT"/>
            </a:endParaRPr>
          </a:p>
        </p:txBody>
      </p:sp>
      <p:grpSp>
        <p:nvGrpSpPr>
          <p:cNvPr id="51" name="object 51"/>
          <p:cNvGrpSpPr/>
          <p:nvPr/>
        </p:nvGrpSpPr>
        <p:grpSpPr>
          <a:xfrm>
            <a:off x="7912607" y="2092451"/>
            <a:ext cx="2133600" cy="419100"/>
            <a:chOff x="7912607" y="2092451"/>
            <a:chExt cx="2133600" cy="419100"/>
          </a:xfrm>
        </p:grpSpPr>
        <p:sp>
          <p:nvSpPr>
            <p:cNvPr id="52" name="object 52"/>
            <p:cNvSpPr/>
            <p:nvPr/>
          </p:nvSpPr>
          <p:spPr>
            <a:xfrm>
              <a:off x="7924037" y="2103881"/>
              <a:ext cx="2110740" cy="396240"/>
            </a:xfrm>
            <a:custGeom>
              <a:avLst/>
              <a:gdLst/>
              <a:ahLst/>
              <a:cxnLst/>
              <a:rect l="l" t="t" r="r" b="b"/>
              <a:pathLst>
                <a:path w="2110740" h="396239">
                  <a:moveTo>
                    <a:pt x="2110740" y="0"/>
                  </a:moveTo>
                  <a:lnTo>
                    <a:pt x="0" y="0"/>
                  </a:lnTo>
                  <a:lnTo>
                    <a:pt x="0" y="396239"/>
                  </a:lnTo>
                  <a:lnTo>
                    <a:pt x="2110740" y="396239"/>
                  </a:lnTo>
                  <a:lnTo>
                    <a:pt x="211074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7924037" y="2103881"/>
              <a:ext cx="2110740" cy="396240"/>
            </a:xfrm>
            <a:custGeom>
              <a:avLst/>
              <a:gdLst/>
              <a:ahLst/>
              <a:cxnLst/>
              <a:rect l="l" t="t" r="r" b="b"/>
              <a:pathLst>
                <a:path w="2110740" h="396239">
                  <a:moveTo>
                    <a:pt x="0" y="396239"/>
                  </a:moveTo>
                  <a:lnTo>
                    <a:pt x="2110740" y="396239"/>
                  </a:lnTo>
                  <a:lnTo>
                    <a:pt x="2110740" y="0"/>
                  </a:lnTo>
                  <a:lnTo>
                    <a:pt x="0" y="0"/>
                  </a:lnTo>
                  <a:lnTo>
                    <a:pt x="0" y="396239"/>
                  </a:lnTo>
                  <a:close/>
                </a:path>
              </a:pathLst>
            </a:custGeom>
            <a:ln w="22860">
              <a:solidFill>
                <a:srgbClr val="1D516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4" name="object 54"/>
          <p:cNvSpPr txBox="1"/>
          <p:nvPr/>
        </p:nvSpPr>
        <p:spPr>
          <a:xfrm>
            <a:off x="7943088" y="2162301"/>
            <a:ext cx="2078989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13360">
              <a:lnSpc>
                <a:spcPct val="100000"/>
              </a:lnSpc>
              <a:spcBef>
                <a:spcPts val="95"/>
              </a:spcBef>
            </a:pPr>
            <a:r>
              <a:rPr sz="1600" b="1" dirty="0">
                <a:solidFill>
                  <a:srgbClr val="1D516C"/>
                </a:solidFill>
                <a:latin typeface="Arial"/>
                <a:cs typeface="Arial"/>
              </a:rPr>
              <a:t>3-way</a:t>
            </a:r>
            <a:r>
              <a:rPr sz="1600" b="1" spc="-45" dirty="0">
                <a:solidFill>
                  <a:srgbClr val="1D516C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1D516C"/>
                </a:solidFill>
                <a:latin typeface="Arial"/>
                <a:cs typeface="Arial"/>
              </a:rPr>
              <a:t>replication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55" name="object 55"/>
          <p:cNvGrpSpPr/>
          <p:nvPr/>
        </p:nvGrpSpPr>
        <p:grpSpPr>
          <a:xfrm>
            <a:off x="5184647" y="2464307"/>
            <a:ext cx="1865630" cy="807720"/>
            <a:chOff x="5184647" y="2464307"/>
            <a:chExt cx="1865630" cy="807720"/>
          </a:xfrm>
        </p:grpSpPr>
        <p:sp>
          <p:nvSpPr>
            <p:cNvPr id="56" name="object 56"/>
            <p:cNvSpPr/>
            <p:nvPr/>
          </p:nvSpPr>
          <p:spPr>
            <a:xfrm>
              <a:off x="5197601" y="2477261"/>
              <a:ext cx="1839595" cy="782320"/>
            </a:xfrm>
            <a:custGeom>
              <a:avLst/>
              <a:gdLst/>
              <a:ahLst/>
              <a:cxnLst/>
              <a:rect l="l" t="t" r="r" b="b"/>
              <a:pathLst>
                <a:path w="1839595" h="782320">
                  <a:moveTo>
                    <a:pt x="1709166" y="0"/>
                  </a:moveTo>
                  <a:lnTo>
                    <a:pt x="130301" y="0"/>
                  </a:lnTo>
                  <a:lnTo>
                    <a:pt x="79563" y="10233"/>
                  </a:lnTo>
                  <a:lnTo>
                    <a:pt x="38147" y="38147"/>
                  </a:lnTo>
                  <a:lnTo>
                    <a:pt x="10233" y="79563"/>
                  </a:lnTo>
                  <a:lnTo>
                    <a:pt x="0" y="130301"/>
                  </a:lnTo>
                  <a:lnTo>
                    <a:pt x="0" y="651510"/>
                  </a:lnTo>
                  <a:lnTo>
                    <a:pt x="10233" y="702248"/>
                  </a:lnTo>
                  <a:lnTo>
                    <a:pt x="38147" y="743664"/>
                  </a:lnTo>
                  <a:lnTo>
                    <a:pt x="79563" y="771578"/>
                  </a:lnTo>
                  <a:lnTo>
                    <a:pt x="130301" y="781812"/>
                  </a:lnTo>
                  <a:lnTo>
                    <a:pt x="1709166" y="781812"/>
                  </a:lnTo>
                  <a:lnTo>
                    <a:pt x="1759904" y="771578"/>
                  </a:lnTo>
                  <a:lnTo>
                    <a:pt x="1801320" y="743664"/>
                  </a:lnTo>
                  <a:lnTo>
                    <a:pt x="1829234" y="702248"/>
                  </a:lnTo>
                  <a:lnTo>
                    <a:pt x="1839468" y="651510"/>
                  </a:lnTo>
                  <a:lnTo>
                    <a:pt x="1839468" y="130301"/>
                  </a:lnTo>
                  <a:lnTo>
                    <a:pt x="1829234" y="79563"/>
                  </a:lnTo>
                  <a:lnTo>
                    <a:pt x="1801320" y="38147"/>
                  </a:lnTo>
                  <a:lnTo>
                    <a:pt x="1759904" y="10233"/>
                  </a:lnTo>
                  <a:lnTo>
                    <a:pt x="170916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5197601" y="2477261"/>
              <a:ext cx="1839595" cy="782320"/>
            </a:xfrm>
            <a:custGeom>
              <a:avLst/>
              <a:gdLst/>
              <a:ahLst/>
              <a:cxnLst/>
              <a:rect l="l" t="t" r="r" b="b"/>
              <a:pathLst>
                <a:path w="1839595" h="782320">
                  <a:moveTo>
                    <a:pt x="0" y="130301"/>
                  </a:moveTo>
                  <a:lnTo>
                    <a:pt x="10233" y="79563"/>
                  </a:lnTo>
                  <a:lnTo>
                    <a:pt x="38147" y="38147"/>
                  </a:lnTo>
                  <a:lnTo>
                    <a:pt x="79563" y="10233"/>
                  </a:lnTo>
                  <a:lnTo>
                    <a:pt x="130301" y="0"/>
                  </a:lnTo>
                  <a:lnTo>
                    <a:pt x="1709166" y="0"/>
                  </a:lnTo>
                  <a:lnTo>
                    <a:pt x="1759904" y="10233"/>
                  </a:lnTo>
                  <a:lnTo>
                    <a:pt x="1801320" y="38147"/>
                  </a:lnTo>
                  <a:lnTo>
                    <a:pt x="1829234" y="79563"/>
                  </a:lnTo>
                  <a:lnTo>
                    <a:pt x="1839468" y="130301"/>
                  </a:lnTo>
                  <a:lnTo>
                    <a:pt x="1839468" y="651510"/>
                  </a:lnTo>
                  <a:lnTo>
                    <a:pt x="1829234" y="702248"/>
                  </a:lnTo>
                  <a:lnTo>
                    <a:pt x="1801320" y="743664"/>
                  </a:lnTo>
                  <a:lnTo>
                    <a:pt x="1759904" y="771578"/>
                  </a:lnTo>
                  <a:lnTo>
                    <a:pt x="1709166" y="781812"/>
                  </a:lnTo>
                  <a:lnTo>
                    <a:pt x="130301" y="781812"/>
                  </a:lnTo>
                  <a:lnTo>
                    <a:pt x="79563" y="771578"/>
                  </a:lnTo>
                  <a:lnTo>
                    <a:pt x="38147" y="743664"/>
                  </a:lnTo>
                  <a:lnTo>
                    <a:pt x="10233" y="702248"/>
                  </a:lnTo>
                  <a:lnTo>
                    <a:pt x="0" y="651510"/>
                  </a:lnTo>
                  <a:lnTo>
                    <a:pt x="0" y="130301"/>
                  </a:lnTo>
                  <a:close/>
                </a:path>
              </a:pathLst>
            </a:custGeom>
            <a:ln w="25908">
              <a:solidFill>
                <a:srgbClr val="1D516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8" name="object 58"/>
          <p:cNvSpPr txBox="1"/>
          <p:nvPr/>
        </p:nvSpPr>
        <p:spPr>
          <a:xfrm>
            <a:off x="5315203" y="2543683"/>
            <a:ext cx="1317625" cy="51435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050" spc="5" dirty="0">
                <a:solidFill>
                  <a:srgbClr val="1D516C"/>
                </a:solidFill>
                <a:latin typeface="Arial MT"/>
                <a:cs typeface="Arial MT"/>
              </a:rPr>
              <a:t>OrderId:</a:t>
            </a:r>
            <a:r>
              <a:rPr sz="1050" spc="-60" dirty="0">
                <a:solidFill>
                  <a:srgbClr val="1D516C"/>
                </a:solidFill>
                <a:latin typeface="Arial MT"/>
                <a:cs typeface="Arial MT"/>
              </a:rPr>
              <a:t> </a:t>
            </a:r>
            <a:r>
              <a:rPr sz="1050" spc="5" dirty="0">
                <a:solidFill>
                  <a:srgbClr val="1D516C"/>
                </a:solidFill>
                <a:latin typeface="Arial MT"/>
                <a:cs typeface="Arial MT"/>
              </a:rPr>
              <a:t>1</a:t>
            </a:r>
            <a:endParaRPr sz="10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1050" spc="5" dirty="0">
                <a:solidFill>
                  <a:srgbClr val="1D516C"/>
                </a:solidFill>
                <a:latin typeface="Arial MT"/>
                <a:cs typeface="Arial MT"/>
              </a:rPr>
              <a:t>CustomerId:</a:t>
            </a:r>
            <a:r>
              <a:rPr sz="1050" spc="-40" dirty="0">
                <a:solidFill>
                  <a:srgbClr val="1D516C"/>
                </a:solidFill>
                <a:latin typeface="Arial MT"/>
                <a:cs typeface="Arial MT"/>
              </a:rPr>
              <a:t> </a:t>
            </a:r>
            <a:r>
              <a:rPr sz="1050" spc="5" dirty="0">
                <a:solidFill>
                  <a:srgbClr val="1D516C"/>
                </a:solidFill>
                <a:latin typeface="Arial MT"/>
                <a:cs typeface="Arial MT"/>
              </a:rPr>
              <a:t>1</a:t>
            </a:r>
            <a:endParaRPr sz="10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1050" spc="5" dirty="0">
                <a:solidFill>
                  <a:srgbClr val="1D516C"/>
                </a:solidFill>
                <a:latin typeface="Arial MT"/>
                <a:cs typeface="Arial MT"/>
              </a:rPr>
              <a:t>ASIN:</a:t>
            </a:r>
            <a:r>
              <a:rPr sz="1050" spc="-5" dirty="0">
                <a:solidFill>
                  <a:srgbClr val="1D516C"/>
                </a:solidFill>
                <a:latin typeface="Arial MT"/>
                <a:cs typeface="Arial MT"/>
              </a:rPr>
              <a:t> </a:t>
            </a:r>
            <a:r>
              <a:rPr sz="1050" spc="15" dirty="0">
                <a:solidFill>
                  <a:srgbClr val="1D516C"/>
                </a:solidFill>
                <a:latin typeface="Arial MT"/>
                <a:cs typeface="Arial MT"/>
              </a:rPr>
              <a:t>[</a:t>
            </a:r>
            <a:r>
              <a:rPr sz="950" spc="15" dirty="0">
                <a:solidFill>
                  <a:srgbClr val="1D516C"/>
                </a:solidFill>
                <a:latin typeface="Arial MT"/>
                <a:cs typeface="Arial MT"/>
              </a:rPr>
              <a:t>B00X4WHP5E</a:t>
            </a:r>
            <a:r>
              <a:rPr sz="1050" spc="15" dirty="0">
                <a:solidFill>
                  <a:srgbClr val="1D516C"/>
                </a:solidFill>
                <a:latin typeface="Arial MT"/>
                <a:cs typeface="Arial MT"/>
              </a:rPr>
              <a:t>]</a:t>
            </a:r>
            <a:endParaRPr sz="1050">
              <a:latin typeface="Arial MT"/>
              <a:cs typeface="Arial MT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5088128" y="3416934"/>
            <a:ext cx="9271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1D516C"/>
                </a:solidFill>
                <a:latin typeface="Arial MT"/>
                <a:cs typeface="Arial MT"/>
              </a:rPr>
              <a:t>Hash(1)</a:t>
            </a:r>
            <a:r>
              <a:rPr sz="1200" spc="-60" dirty="0">
                <a:solidFill>
                  <a:srgbClr val="1D516C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1D516C"/>
                </a:solidFill>
                <a:latin typeface="Arial MT"/>
                <a:cs typeface="Arial MT"/>
              </a:rPr>
              <a:t>=</a:t>
            </a:r>
            <a:r>
              <a:rPr sz="1200" spc="-35" dirty="0">
                <a:solidFill>
                  <a:srgbClr val="1D516C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1D516C"/>
                </a:solidFill>
                <a:latin typeface="Arial MT"/>
                <a:cs typeface="Arial MT"/>
              </a:rPr>
              <a:t>7B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8111490" y="4780915"/>
            <a:ext cx="299085" cy="863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spc="-232" baseline="6944" dirty="0">
                <a:solidFill>
                  <a:srgbClr val="1D516C"/>
                </a:solidFill>
                <a:latin typeface="Arial"/>
                <a:cs typeface="Arial"/>
              </a:rPr>
              <a:t>P</a:t>
            </a:r>
            <a:r>
              <a:rPr sz="400" b="1" spc="-135" dirty="0">
                <a:solidFill>
                  <a:srgbClr val="1D516C"/>
                </a:solidFill>
                <a:latin typeface="Arial"/>
                <a:cs typeface="Arial"/>
              </a:rPr>
              <a:t>P</a:t>
            </a:r>
            <a:r>
              <a:rPr sz="600" b="1" spc="-165" baseline="6944" dirty="0">
                <a:solidFill>
                  <a:srgbClr val="1D516C"/>
                </a:solidFill>
                <a:latin typeface="Arial"/>
                <a:cs typeface="Arial"/>
              </a:rPr>
              <a:t>a</a:t>
            </a:r>
            <a:r>
              <a:rPr sz="400" b="1" spc="-130" dirty="0">
                <a:solidFill>
                  <a:srgbClr val="1D516C"/>
                </a:solidFill>
                <a:latin typeface="Arial"/>
                <a:cs typeface="Arial"/>
              </a:rPr>
              <a:t>a</a:t>
            </a:r>
            <a:r>
              <a:rPr sz="600" b="1" spc="-67" baseline="6944" dirty="0">
                <a:solidFill>
                  <a:srgbClr val="1D516C"/>
                </a:solidFill>
                <a:latin typeface="Arial"/>
                <a:cs typeface="Arial"/>
              </a:rPr>
              <a:t>r</a:t>
            </a:r>
            <a:r>
              <a:rPr sz="400" b="1" spc="-125" dirty="0">
                <a:solidFill>
                  <a:srgbClr val="1D516C"/>
                </a:solidFill>
                <a:latin typeface="Arial"/>
                <a:cs typeface="Arial"/>
              </a:rPr>
              <a:t>r</a:t>
            </a:r>
            <a:r>
              <a:rPr sz="600" b="1" spc="-30" baseline="6944" dirty="0">
                <a:solidFill>
                  <a:srgbClr val="1D516C"/>
                </a:solidFill>
                <a:latin typeface="Arial"/>
                <a:cs typeface="Arial"/>
              </a:rPr>
              <a:t>t</a:t>
            </a:r>
            <a:r>
              <a:rPr sz="400" b="1" spc="-125" dirty="0">
                <a:solidFill>
                  <a:srgbClr val="1D516C"/>
                </a:solidFill>
                <a:latin typeface="Arial"/>
                <a:cs typeface="Arial"/>
              </a:rPr>
              <a:t>t</a:t>
            </a:r>
            <a:r>
              <a:rPr sz="600" b="1" spc="-15" baseline="6944" dirty="0">
                <a:solidFill>
                  <a:srgbClr val="1D516C"/>
                </a:solidFill>
                <a:latin typeface="Arial"/>
                <a:cs typeface="Arial"/>
              </a:rPr>
              <a:t>i</a:t>
            </a:r>
            <a:r>
              <a:rPr sz="600" b="1" spc="-195" baseline="6944" dirty="0">
                <a:solidFill>
                  <a:srgbClr val="1D516C"/>
                </a:solidFill>
                <a:latin typeface="Arial"/>
                <a:cs typeface="Arial"/>
              </a:rPr>
              <a:t>t</a:t>
            </a:r>
            <a:r>
              <a:rPr sz="400" b="1" spc="-10" dirty="0">
                <a:solidFill>
                  <a:srgbClr val="1D516C"/>
                </a:solidFill>
                <a:latin typeface="Arial"/>
                <a:cs typeface="Arial"/>
              </a:rPr>
              <a:t>i</a:t>
            </a:r>
            <a:r>
              <a:rPr sz="400" b="1" spc="-125" dirty="0">
                <a:solidFill>
                  <a:srgbClr val="1D516C"/>
                </a:solidFill>
                <a:latin typeface="Arial"/>
                <a:cs typeface="Arial"/>
              </a:rPr>
              <a:t>t</a:t>
            </a:r>
            <a:r>
              <a:rPr sz="600" b="1" spc="-15" baseline="6944" dirty="0">
                <a:solidFill>
                  <a:srgbClr val="1D516C"/>
                </a:solidFill>
                <a:latin typeface="Arial"/>
                <a:cs typeface="Arial"/>
              </a:rPr>
              <a:t>i</a:t>
            </a:r>
            <a:r>
              <a:rPr sz="600" b="1" spc="-359" baseline="6944" dirty="0">
                <a:solidFill>
                  <a:srgbClr val="1D516C"/>
                </a:solidFill>
                <a:latin typeface="Arial"/>
                <a:cs typeface="Arial"/>
              </a:rPr>
              <a:t>o</a:t>
            </a:r>
            <a:r>
              <a:rPr sz="400" b="1" spc="-10" dirty="0">
                <a:solidFill>
                  <a:srgbClr val="1D516C"/>
                </a:solidFill>
                <a:latin typeface="Arial"/>
                <a:cs typeface="Arial"/>
              </a:rPr>
              <a:t>i</a:t>
            </a:r>
            <a:r>
              <a:rPr sz="400" b="1" spc="-125" dirty="0">
                <a:solidFill>
                  <a:srgbClr val="1D516C"/>
                </a:solidFill>
                <a:latin typeface="Arial"/>
                <a:cs typeface="Arial"/>
              </a:rPr>
              <a:t>o</a:t>
            </a:r>
            <a:r>
              <a:rPr sz="600" b="1" spc="-195" baseline="6944" dirty="0">
                <a:solidFill>
                  <a:srgbClr val="1D516C"/>
                </a:solidFill>
                <a:latin typeface="Arial"/>
                <a:cs typeface="Arial"/>
              </a:rPr>
              <a:t>n</a:t>
            </a:r>
            <a:r>
              <a:rPr sz="400" b="1" spc="-5" dirty="0">
                <a:solidFill>
                  <a:srgbClr val="1D516C"/>
                </a:solidFill>
                <a:latin typeface="Arial"/>
                <a:cs typeface="Arial"/>
              </a:rPr>
              <a:t>n</a:t>
            </a:r>
            <a:r>
              <a:rPr sz="400" b="1" spc="-65" dirty="0">
                <a:solidFill>
                  <a:srgbClr val="1D516C"/>
                </a:solidFill>
                <a:latin typeface="Arial"/>
                <a:cs typeface="Arial"/>
              </a:rPr>
              <a:t> </a:t>
            </a:r>
            <a:r>
              <a:rPr sz="600" b="1" spc="-262" baseline="6944" dirty="0">
                <a:solidFill>
                  <a:srgbClr val="1D516C"/>
                </a:solidFill>
                <a:latin typeface="Arial"/>
                <a:cs typeface="Arial"/>
              </a:rPr>
              <a:t>A</a:t>
            </a:r>
            <a:r>
              <a:rPr sz="400" b="1" spc="-5" dirty="0">
                <a:solidFill>
                  <a:srgbClr val="1D516C"/>
                </a:solidFill>
                <a:latin typeface="Arial"/>
                <a:cs typeface="Arial"/>
              </a:rPr>
              <a:t>A</a:t>
            </a:r>
            <a:endParaRPr sz="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52017" y="437514"/>
            <a:ext cx="395224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>
                <a:solidFill>
                  <a:srgbClr val="FF0000"/>
                </a:solidFill>
              </a:rPr>
              <a:t>Backup</a:t>
            </a:r>
            <a:r>
              <a:rPr spc="-55" dirty="0">
                <a:solidFill>
                  <a:srgbClr val="FF0000"/>
                </a:solidFill>
              </a:rPr>
              <a:t> </a:t>
            </a:r>
            <a:r>
              <a:rPr dirty="0">
                <a:solidFill>
                  <a:srgbClr val="FF0000"/>
                </a:solidFill>
              </a:rPr>
              <a:t>and</a:t>
            </a:r>
            <a:r>
              <a:rPr spc="-50" dirty="0">
                <a:solidFill>
                  <a:srgbClr val="FF0000"/>
                </a:solidFill>
              </a:rPr>
              <a:t> </a:t>
            </a:r>
            <a:r>
              <a:rPr dirty="0">
                <a:solidFill>
                  <a:srgbClr val="FF0000"/>
                </a:solidFill>
              </a:rPr>
              <a:t>Restore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23366" y="1479930"/>
            <a:ext cx="97751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i="1" spc="-5" dirty="0">
                <a:solidFill>
                  <a:srgbClr val="1D516C"/>
                </a:solidFill>
                <a:latin typeface="Arial"/>
                <a:cs typeface="Arial"/>
              </a:rPr>
              <a:t>The</a:t>
            </a:r>
            <a:r>
              <a:rPr sz="2400" i="1" dirty="0">
                <a:solidFill>
                  <a:srgbClr val="1D516C"/>
                </a:solidFill>
                <a:latin typeface="Arial"/>
                <a:cs typeface="Arial"/>
              </a:rPr>
              <a:t> </a:t>
            </a:r>
            <a:r>
              <a:rPr sz="2400" i="1" spc="-5" dirty="0">
                <a:solidFill>
                  <a:srgbClr val="1D516C"/>
                </a:solidFill>
                <a:latin typeface="Arial"/>
                <a:cs typeface="Arial"/>
              </a:rPr>
              <a:t>only</a:t>
            </a:r>
            <a:r>
              <a:rPr sz="2400" i="1" spc="20" dirty="0">
                <a:solidFill>
                  <a:srgbClr val="1D516C"/>
                </a:solidFill>
                <a:latin typeface="Arial"/>
                <a:cs typeface="Arial"/>
              </a:rPr>
              <a:t> </a:t>
            </a:r>
            <a:r>
              <a:rPr sz="2400" i="1" spc="-5" dirty="0">
                <a:solidFill>
                  <a:srgbClr val="1D516C"/>
                </a:solidFill>
                <a:latin typeface="Arial"/>
                <a:cs typeface="Arial"/>
              </a:rPr>
              <a:t>cloud</a:t>
            </a:r>
            <a:r>
              <a:rPr sz="2400" i="1" spc="20" dirty="0">
                <a:solidFill>
                  <a:srgbClr val="1D516C"/>
                </a:solidFill>
                <a:latin typeface="Arial"/>
                <a:cs typeface="Arial"/>
              </a:rPr>
              <a:t> </a:t>
            </a:r>
            <a:r>
              <a:rPr sz="2400" i="1" spc="-5" dirty="0">
                <a:solidFill>
                  <a:srgbClr val="1D516C"/>
                </a:solidFill>
                <a:latin typeface="Arial"/>
                <a:cs typeface="Arial"/>
              </a:rPr>
              <a:t>database</a:t>
            </a:r>
            <a:r>
              <a:rPr sz="2400" i="1" spc="20" dirty="0">
                <a:solidFill>
                  <a:srgbClr val="1D516C"/>
                </a:solidFill>
                <a:latin typeface="Arial"/>
                <a:cs typeface="Arial"/>
              </a:rPr>
              <a:t> </a:t>
            </a:r>
            <a:r>
              <a:rPr sz="2400" i="1" dirty="0">
                <a:solidFill>
                  <a:srgbClr val="1D516C"/>
                </a:solidFill>
                <a:latin typeface="Arial"/>
                <a:cs typeface="Arial"/>
              </a:rPr>
              <a:t>to</a:t>
            </a:r>
            <a:r>
              <a:rPr sz="2400" i="1" spc="10" dirty="0">
                <a:solidFill>
                  <a:srgbClr val="1D516C"/>
                </a:solidFill>
                <a:latin typeface="Arial"/>
                <a:cs typeface="Arial"/>
              </a:rPr>
              <a:t> </a:t>
            </a:r>
            <a:r>
              <a:rPr sz="2400" i="1" spc="-5" dirty="0">
                <a:solidFill>
                  <a:srgbClr val="1D516C"/>
                </a:solidFill>
                <a:latin typeface="Arial"/>
                <a:cs typeface="Arial"/>
              </a:rPr>
              <a:t>provide</a:t>
            </a:r>
            <a:r>
              <a:rPr sz="2400" i="1" spc="25" dirty="0">
                <a:solidFill>
                  <a:srgbClr val="1D516C"/>
                </a:solidFill>
                <a:latin typeface="Arial"/>
                <a:cs typeface="Arial"/>
              </a:rPr>
              <a:t> </a:t>
            </a:r>
            <a:r>
              <a:rPr sz="2400" i="1" spc="-5" dirty="0">
                <a:solidFill>
                  <a:srgbClr val="1D516C"/>
                </a:solidFill>
                <a:latin typeface="Arial"/>
                <a:cs typeface="Arial"/>
              </a:rPr>
              <a:t>on-demand</a:t>
            </a:r>
            <a:r>
              <a:rPr sz="2400" i="1" spc="55" dirty="0">
                <a:solidFill>
                  <a:srgbClr val="1D516C"/>
                </a:solidFill>
                <a:latin typeface="Arial"/>
                <a:cs typeface="Arial"/>
              </a:rPr>
              <a:t> </a:t>
            </a:r>
            <a:r>
              <a:rPr sz="2400" i="1" spc="-5" dirty="0">
                <a:solidFill>
                  <a:srgbClr val="1D516C"/>
                </a:solidFill>
                <a:latin typeface="Arial"/>
                <a:cs typeface="Arial"/>
              </a:rPr>
              <a:t>and</a:t>
            </a:r>
            <a:r>
              <a:rPr sz="2400" i="1" dirty="0">
                <a:solidFill>
                  <a:srgbClr val="1D516C"/>
                </a:solidFill>
                <a:latin typeface="Arial"/>
                <a:cs typeface="Arial"/>
              </a:rPr>
              <a:t> </a:t>
            </a:r>
            <a:r>
              <a:rPr sz="2400" i="1" spc="-5" dirty="0">
                <a:solidFill>
                  <a:srgbClr val="1D516C"/>
                </a:solidFill>
                <a:latin typeface="Arial"/>
                <a:cs typeface="Arial"/>
              </a:rPr>
              <a:t>continuous</a:t>
            </a:r>
            <a:r>
              <a:rPr sz="2400" i="1" spc="35" dirty="0">
                <a:solidFill>
                  <a:srgbClr val="1D516C"/>
                </a:solidFill>
                <a:latin typeface="Arial"/>
                <a:cs typeface="Arial"/>
              </a:rPr>
              <a:t> </a:t>
            </a:r>
            <a:r>
              <a:rPr sz="2400" i="1" spc="-5" dirty="0">
                <a:solidFill>
                  <a:srgbClr val="1D516C"/>
                </a:solidFill>
                <a:latin typeface="Arial"/>
                <a:cs typeface="Arial"/>
              </a:rPr>
              <a:t>backups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002148" y="4141089"/>
            <a:ext cx="1645285" cy="1092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1905" algn="ctr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1D516C"/>
                </a:solidFill>
                <a:latin typeface="Arial MT"/>
                <a:cs typeface="Arial MT"/>
              </a:rPr>
              <a:t>Point in </a:t>
            </a:r>
            <a:r>
              <a:rPr sz="1400" spc="-5" dirty="0">
                <a:solidFill>
                  <a:srgbClr val="1D516C"/>
                </a:solidFill>
                <a:latin typeface="Arial MT"/>
                <a:cs typeface="Arial MT"/>
              </a:rPr>
              <a:t>time </a:t>
            </a:r>
            <a:r>
              <a:rPr sz="1400" dirty="0">
                <a:solidFill>
                  <a:srgbClr val="1D516C"/>
                </a:solidFill>
                <a:latin typeface="Arial MT"/>
                <a:cs typeface="Arial MT"/>
              </a:rPr>
              <a:t>restore </a:t>
            </a:r>
            <a:r>
              <a:rPr sz="1400" spc="-375" dirty="0">
                <a:solidFill>
                  <a:srgbClr val="1D516C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1D516C"/>
                </a:solidFill>
                <a:latin typeface="Arial MT"/>
                <a:cs typeface="Arial MT"/>
              </a:rPr>
              <a:t>for short term </a:t>
            </a:r>
            <a:r>
              <a:rPr sz="1400" spc="5" dirty="0">
                <a:solidFill>
                  <a:srgbClr val="1D516C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1D516C"/>
                </a:solidFill>
                <a:latin typeface="Arial MT"/>
                <a:cs typeface="Arial MT"/>
              </a:rPr>
              <a:t>retention and data </a:t>
            </a:r>
            <a:r>
              <a:rPr sz="1400" spc="5" dirty="0">
                <a:solidFill>
                  <a:srgbClr val="1D516C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1D516C"/>
                </a:solidFill>
                <a:latin typeface="Arial MT"/>
                <a:cs typeface="Arial MT"/>
              </a:rPr>
              <a:t>corrup</a:t>
            </a:r>
            <a:r>
              <a:rPr sz="1400" spc="-10" dirty="0">
                <a:solidFill>
                  <a:srgbClr val="1D516C"/>
                </a:solidFill>
                <a:latin typeface="Arial MT"/>
                <a:cs typeface="Arial MT"/>
              </a:rPr>
              <a:t>t</a:t>
            </a:r>
            <a:r>
              <a:rPr sz="1400" dirty="0">
                <a:solidFill>
                  <a:srgbClr val="1D516C"/>
                </a:solidFill>
                <a:latin typeface="Arial MT"/>
                <a:cs typeface="Arial MT"/>
              </a:rPr>
              <a:t>ion</a:t>
            </a:r>
            <a:r>
              <a:rPr sz="1400" spc="-45" dirty="0">
                <a:solidFill>
                  <a:srgbClr val="1D516C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1D516C"/>
                </a:solidFill>
                <a:latin typeface="Arial MT"/>
                <a:cs typeface="Arial MT"/>
              </a:rPr>
              <a:t>protec</a:t>
            </a:r>
            <a:r>
              <a:rPr sz="1400" spc="-10" dirty="0">
                <a:solidFill>
                  <a:srgbClr val="1D516C"/>
                </a:solidFill>
                <a:latin typeface="Arial MT"/>
                <a:cs typeface="Arial MT"/>
              </a:rPr>
              <a:t>t</a:t>
            </a:r>
            <a:r>
              <a:rPr sz="1400" dirty="0">
                <a:solidFill>
                  <a:srgbClr val="1D516C"/>
                </a:solidFill>
                <a:latin typeface="Arial MT"/>
                <a:cs typeface="Arial MT"/>
              </a:rPr>
              <a:t>ion  (35</a:t>
            </a:r>
            <a:r>
              <a:rPr sz="1400" spc="-25" dirty="0">
                <a:solidFill>
                  <a:srgbClr val="1D516C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1D516C"/>
                </a:solidFill>
                <a:latin typeface="Arial MT"/>
                <a:cs typeface="Arial MT"/>
              </a:rPr>
              <a:t>days)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226679" y="4171315"/>
            <a:ext cx="2253615" cy="666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540" algn="ctr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1D516C"/>
                </a:solidFill>
                <a:latin typeface="Arial MT"/>
                <a:cs typeface="Arial MT"/>
              </a:rPr>
              <a:t>Point in </a:t>
            </a:r>
            <a:r>
              <a:rPr sz="1400" spc="-5" dirty="0">
                <a:solidFill>
                  <a:srgbClr val="1D516C"/>
                </a:solidFill>
                <a:latin typeface="Arial MT"/>
                <a:cs typeface="Arial MT"/>
              </a:rPr>
              <a:t>time recovery with </a:t>
            </a:r>
            <a:r>
              <a:rPr sz="1400" dirty="0">
                <a:solidFill>
                  <a:srgbClr val="1D516C"/>
                </a:solidFill>
                <a:latin typeface="Arial MT"/>
                <a:cs typeface="Arial MT"/>
              </a:rPr>
              <a:t> restore</a:t>
            </a:r>
            <a:r>
              <a:rPr sz="1400" spc="-55" dirty="0">
                <a:solidFill>
                  <a:srgbClr val="1D516C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1D516C"/>
                </a:solidFill>
                <a:latin typeface="Arial MT"/>
                <a:cs typeface="Arial MT"/>
              </a:rPr>
              <a:t>times</a:t>
            </a:r>
            <a:r>
              <a:rPr sz="1400" spc="-35" dirty="0">
                <a:solidFill>
                  <a:srgbClr val="1D516C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1D516C"/>
                </a:solidFill>
                <a:latin typeface="Arial MT"/>
                <a:cs typeface="Arial MT"/>
              </a:rPr>
              <a:t>in</a:t>
            </a:r>
            <a:r>
              <a:rPr sz="1400" spc="-20" dirty="0">
                <a:solidFill>
                  <a:srgbClr val="1D516C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1D516C"/>
                </a:solidFill>
                <a:latin typeface="Arial MT"/>
                <a:cs typeface="Arial MT"/>
              </a:rPr>
              <a:t>a</a:t>
            </a:r>
            <a:r>
              <a:rPr sz="1400" spc="370" dirty="0">
                <a:solidFill>
                  <a:srgbClr val="1D516C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1D516C"/>
                </a:solidFill>
                <a:latin typeface="Arial MT"/>
                <a:cs typeface="Arial MT"/>
              </a:rPr>
              <a:t>few</a:t>
            </a:r>
            <a:r>
              <a:rPr sz="1400" spc="-30" dirty="0">
                <a:solidFill>
                  <a:srgbClr val="1D516C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1D516C"/>
                </a:solidFill>
                <a:latin typeface="Arial MT"/>
                <a:cs typeface="Arial MT"/>
              </a:rPr>
              <a:t>hours </a:t>
            </a:r>
            <a:r>
              <a:rPr sz="1400" spc="-375" dirty="0">
                <a:solidFill>
                  <a:srgbClr val="1D516C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1D516C"/>
                </a:solidFill>
                <a:latin typeface="Arial MT"/>
                <a:cs typeface="Arial MT"/>
              </a:rPr>
              <a:t>depending</a:t>
            </a:r>
            <a:r>
              <a:rPr sz="1400" spc="-45" dirty="0">
                <a:solidFill>
                  <a:srgbClr val="1D516C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1D516C"/>
                </a:solidFill>
                <a:latin typeface="Arial MT"/>
                <a:cs typeface="Arial MT"/>
              </a:rPr>
              <a:t>on</a:t>
            </a:r>
            <a:r>
              <a:rPr sz="1400" spc="-25" dirty="0">
                <a:solidFill>
                  <a:srgbClr val="1D516C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1D516C"/>
                </a:solidFill>
                <a:latin typeface="Arial MT"/>
                <a:cs typeface="Arial MT"/>
              </a:rPr>
              <a:t>table</a:t>
            </a:r>
            <a:r>
              <a:rPr sz="1400" spc="-20" dirty="0">
                <a:solidFill>
                  <a:srgbClr val="1D516C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1D516C"/>
                </a:solidFill>
                <a:latin typeface="Arial MT"/>
                <a:cs typeface="Arial MT"/>
              </a:rPr>
              <a:t>size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973960" y="4141089"/>
            <a:ext cx="1435100" cy="8794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635" algn="ctr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1D516C"/>
                </a:solidFill>
                <a:latin typeface="Arial MT"/>
                <a:cs typeface="Arial MT"/>
              </a:rPr>
              <a:t>On-demand </a:t>
            </a:r>
            <a:r>
              <a:rPr sz="1400" spc="5" dirty="0">
                <a:solidFill>
                  <a:srgbClr val="1D516C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1D516C"/>
                </a:solidFill>
                <a:latin typeface="Arial MT"/>
                <a:cs typeface="Arial MT"/>
              </a:rPr>
              <a:t>backups for long- </a:t>
            </a:r>
            <a:r>
              <a:rPr sz="1400" spc="-375" dirty="0">
                <a:solidFill>
                  <a:srgbClr val="1D516C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1D516C"/>
                </a:solidFill>
                <a:latin typeface="Arial MT"/>
                <a:cs typeface="Arial MT"/>
              </a:rPr>
              <a:t>term</a:t>
            </a:r>
            <a:r>
              <a:rPr sz="1400" spc="-55" dirty="0">
                <a:solidFill>
                  <a:srgbClr val="1D516C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1D516C"/>
                </a:solidFill>
                <a:latin typeface="Arial MT"/>
                <a:cs typeface="Arial MT"/>
              </a:rPr>
              <a:t>data</a:t>
            </a:r>
            <a:r>
              <a:rPr sz="1400" spc="-50" dirty="0">
                <a:solidFill>
                  <a:srgbClr val="1D516C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1D516C"/>
                </a:solidFill>
                <a:latin typeface="Arial MT"/>
                <a:cs typeface="Arial MT"/>
              </a:rPr>
              <a:t>archival </a:t>
            </a:r>
            <a:r>
              <a:rPr sz="1400" spc="-375" dirty="0">
                <a:solidFill>
                  <a:srgbClr val="1D516C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1D516C"/>
                </a:solidFill>
                <a:latin typeface="Arial MT"/>
                <a:cs typeface="Arial MT"/>
              </a:rPr>
              <a:t>and</a:t>
            </a:r>
            <a:r>
              <a:rPr sz="1400" spc="-40" dirty="0">
                <a:solidFill>
                  <a:srgbClr val="1D516C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1D516C"/>
                </a:solidFill>
                <a:latin typeface="Arial MT"/>
                <a:cs typeface="Arial MT"/>
              </a:rPr>
              <a:t>compliance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2060448" y="2973323"/>
            <a:ext cx="1268095" cy="974090"/>
            <a:chOff x="2060448" y="2973323"/>
            <a:chExt cx="1268095" cy="974090"/>
          </a:xfrm>
        </p:grpSpPr>
        <p:sp>
          <p:nvSpPr>
            <p:cNvPr id="8" name="object 8"/>
            <p:cNvSpPr/>
            <p:nvPr/>
          </p:nvSpPr>
          <p:spPr>
            <a:xfrm>
              <a:off x="2070354" y="3097529"/>
              <a:ext cx="1027430" cy="745490"/>
            </a:xfrm>
            <a:custGeom>
              <a:avLst/>
              <a:gdLst/>
              <a:ahLst/>
              <a:cxnLst/>
              <a:rect l="l" t="t" r="r" b="b"/>
              <a:pathLst>
                <a:path w="1027430" h="745489">
                  <a:moveTo>
                    <a:pt x="1027176" y="0"/>
                  </a:moveTo>
                  <a:lnTo>
                    <a:pt x="0" y="0"/>
                  </a:lnTo>
                  <a:lnTo>
                    <a:pt x="0" y="631317"/>
                  </a:lnTo>
                  <a:lnTo>
                    <a:pt x="21677" y="664292"/>
                  </a:lnTo>
                  <a:lnTo>
                    <a:pt x="82531" y="693436"/>
                  </a:lnTo>
                  <a:lnTo>
                    <a:pt x="125692" y="706138"/>
                  </a:lnTo>
                  <a:lnTo>
                    <a:pt x="176298" y="717362"/>
                  </a:lnTo>
                  <a:lnTo>
                    <a:pt x="233565" y="726934"/>
                  </a:lnTo>
                  <a:lnTo>
                    <a:pt x="296711" y="734681"/>
                  </a:lnTo>
                  <a:lnTo>
                    <a:pt x="364952" y="740429"/>
                  </a:lnTo>
                  <a:lnTo>
                    <a:pt x="437505" y="744005"/>
                  </a:lnTo>
                  <a:lnTo>
                    <a:pt x="513588" y="745236"/>
                  </a:lnTo>
                  <a:lnTo>
                    <a:pt x="589670" y="744005"/>
                  </a:lnTo>
                  <a:lnTo>
                    <a:pt x="662223" y="740429"/>
                  </a:lnTo>
                  <a:lnTo>
                    <a:pt x="730464" y="734681"/>
                  </a:lnTo>
                  <a:lnTo>
                    <a:pt x="793610" y="726934"/>
                  </a:lnTo>
                  <a:lnTo>
                    <a:pt x="850877" y="717362"/>
                  </a:lnTo>
                  <a:lnTo>
                    <a:pt x="901483" y="706138"/>
                  </a:lnTo>
                  <a:lnTo>
                    <a:pt x="944644" y="693436"/>
                  </a:lnTo>
                  <a:lnTo>
                    <a:pt x="1005498" y="664292"/>
                  </a:lnTo>
                  <a:lnTo>
                    <a:pt x="1027176" y="631317"/>
                  </a:lnTo>
                  <a:lnTo>
                    <a:pt x="1027176" y="0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070354" y="2983229"/>
              <a:ext cx="1027430" cy="859790"/>
            </a:xfrm>
            <a:custGeom>
              <a:avLst/>
              <a:gdLst/>
              <a:ahLst/>
              <a:cxnLst/>
              <a:rect l="l" t="t" r="r" b="b"/>
              <a:pathLst>
                <a:path w="1027430" h="859789">
                  <a:moveTo>
                    <a:pt x="1027176" y="114300"/>
                  </a:moveTo>
                  <a:lnTo>
                    <a:pt x="1027176" y="479280"/>
                  </a:lnTo>
                  <a:lnTo>
                    <a:pt x="1027176" y="666702"/>
                  </a:lnTo>
                  <a:lnTo>
                    <a:pt x="1027176" y="735752"/>
                  </a:lnTo>
                  <a:lnTo>
                    <a:pt x="1027176" y="745617"/>
                  </a:lnTo>
                  <a:lnTo>
                    <a:pt x="1021626" y="762496"/>
                  </a:lnTo>
                  <a:lnTo>
                    <a:pt x="979577" y="793730"/>
                  </a:lnTo>
                  <a:lnTo>
                    <a:pt x="901483" y="820438"/>
                  </a:lnTo>
                  <a:lnTo>
                    <a:pt x="850877" y="831662"/>
                  </a:lnTo>
                  <a:lnTo>
                    <a:pt x="793610" y="841234"/>
                  </a:lnTo>
                  <a:lnTo>
                    <a:pt x="730464" y="848981"/>
                  </a:lnTo>
                  <a:lnTo>
                    <a:pt x="662223" y="854729"/>
                  </a:lnTo>
                  <a:lnTo>
                    <a:pt x="589670" y="858305"/>
                  </a:lnTo>
                  <a:lnTo>
                    <a:pt x="513588" y="859536"/>
                  </a:lnTo>
                  <a:lnTo>
                    <a:pt x="437505" y="858305"/>
                  </a:lnTo>
                  <a:lnTo>
                    <a:pt x="364952" y="854729"/>
                  </a:lnTo>
                  <a:lnTo>
                    <a:pt x="296711" y="848981"/>
                  </a:lnTo>
                  <a:lnTo>
                    <a:pt x="233565" y="841234"/>
                  </a:lnTo>
                  <a:lnTo>
                    <a:pt x="176298" y="831662"/>
                  </a:lnTo>
                  <a:lnTo>
                    <a:pt x="125692" y="820438"/>
                  </a:lnTo>
                  <a:lnTo>
                    <a:pt x="82531" y="807736"/>
                  </a:lnTo>
                  <a:lnTo>
                    <a:pt x="21677" y="778592"/>
                  </a:lnTo>
                  <a:lnTo>
                    <a:pt x="0" y="745617"/>
                  </a:lnTo>
                  <a:lnTo>
                    <a:pt x="0" y="380636"/>
                  </a:lnTo>
                  <a:lnTo>
                    <a:pt x="0" y="193214"/>
                  </a:lnTo>
                  <a:lnTo>
                    <a:pt x="0" y="124164"/>
                  </a:lnTo>
                  <a:lnTo>
                    <a:pt x="0" y="114300"/>
                  </a:lnTo>
                </a:path>
                <a:path w="1027430" h="859789">
                  <a:moveTo>
                    <a:pt x="0" y="113537"/>
                  </a:moveTo>
                  <a:lnTo>
                    <a:pt x="21749" y="80734"/>
                  </a:lnTo>
                  <a:lnTo>
                    <a:pt x="82756" y="51700"/>
                  </a:lnTo>
                  <a:lnTo>
                    <a:pt x="125993" y="39035"/>
                  </a:lnTo>
                  <a:lnTo>
                    <a:pt x="176659" y="27837"/>
                  </a:lnTo>
                  <a:lnTo>
                    <a:pt x="233958" y="18283"/>
                  </a:lnTo>
                  <a:lnTo>
                    <a:pt x="297096" y="10547"/>
                  </a:lnTo>
                  <a:lnTo>
                    <a:pt x="365277" y="4804"/>
                  </a:lnTo>
                  <a:lnTo>
                    <a:pt x="437706" y="1230"/>
                  </a:lnTo>
                  <a:lnTo>
                    <a:pt x="513588" y="0"/>
                  </a:lnTo>
                  <a:lnTo>
                    <a:pt x="589469" y="1230"/>
                  </a:lnTo>
                  <a:lnTo>
                    <a:pt x="661898" y="4804"/>
                  </a:lnTo>
                  <a:lnTo>
                    <a:pt x="730079" y="10547"/>
                  </a:lnTo>
                  <a:lnTo>
                    <a:pt x="793217" y="18283"/>
                  </a:lnTo>
                  <a:lnTo>
                    <a:pt x="850516" y="27837"/>
                  </a:lnTo>
                  <a:lnTo>
                    <a:pt x="901182" y="39035"/>
                  </a:lnTo>
                  <a:lnTo>
                    <a:pt x="944419" y="51700"/>
                  </a:lnTo>
                  <a:lnTo>
                    <a:pt x="1005426" y="80734"/>
                  </a:lnTo>
                  <a:lnTo>
                    <a:pt x="1027176" y="113537"/>
                  </a:lnTo>
                  <a:lnTo>
                    <a:pt x="1021606" y="130323"/>
                  </a:lnTo>
                  <a:lnTo>
                    <a:pt x="979432" y="161416"/>
                  </a:lnTo>
                  <a:lnTo>
                    <a:pt x="901182" y="188040"/>
                  </a:lnTo>
                  <a:lnTo>
                    <a:pt x="850516" y="199238"/>
                  </a:lnTo>
                  <a:lnTo>
                    <a:pt x="793217" y="208792"/>
                  </a:lnTo>
                  <a:lnTo>
                    <a:pt x="730079" y="216528"/>
                  </a:lnTo>
                  <a:lnTo>
                    <a:pt x="661898" y="222271"/>
                  </a:lnTo>
                  <a:lnTo>
                    <a:pt x="589469" y="225845"/>
                  </a:lnTo>
                  <a:lnTo>
                    <a:pt x="513588" y="227075"/>
                  </a:lnTo>
                  <a:lnTo>
                    <a:pt x="437706" y="225845"/>
                  </a:lnTo>
                  <a:lnTo>
                    <a:pt x="365277" y="222271"/>
                  </a:lnTo>
                  <a:lnTo>
                    <a:pt x="297096" y="216528"/>
                  </a:lnTo>
                  <a:lnTo>
                    <a:pt x="233958" y="208792"/>
                  </a:lnTo>
                  <a:lnTo>
                    <a:pt x="176659" y="199238"/>
                  </a:lnTo>
                  <a:lnTo>
                    <a:pt x="125993" y="188040"/>
                  </a:lnTo>
                  <a:lnTo>
                    <a:pt x="82756" y="175375"/>
                  </a:lnTo>
                  <a:lnTo>
                    <a:pt x="21749" y="146341"/>
                  </a:lnTo>
                  <a:lnTo>
                    <a:pt x="0" y="113537"/>
                  </a:lnTo>
                  <a:close/>
                </a:path>
                <a:path w="1027430" h="859789">
                  <a:moveTo>
                    <a:pt x="0" y="324612"/>
                  </a:moveTo>
                  <a:lnTo>
                    <a:pt x="21677" y="357667"/>
                  </a:lnTo>
                  <a:lnTo>
                    <a:pt x="82531" y="386902"/>
                  </a:lnTo>
                  <a:lnTo>
                    <a:pt x="125692" y="399649"/>
                  </a:lnTo>
                  <a:lnTo>
                    <a:pt x="176298" y="410916"/>
                  </a:lnTo>
                  <a:lnTo>
                    <a:pt x="233565" y="420527"/>
                  </a:lnTo>
                  <a:lnTo>
                    <a:pt x="296711" y="428308"/>
                  </a:lnTo>
                  <a:lnTo>
                    <a:pt x="364952" y="434082"/>
                  </a:lnTo>
                  <a:lnTo>
                    <a:pt x="437505" y="437675"/>
                  </a:lnTo>
                  <a:lnTo>
                    <a:pt x="513588" y="438912"/>
                  </a:lnTo>
                  <a:lnTo>
                    <a:pt x="589670" y="437675"/>
                  </a:lnTo>
                  <a:lnTo>
                    <a:pt x="662223" y="434082"/>
                  </a:lnTo>
                  <a:lnTo>
                    <a:pt x="730464" y="428308"/>
                  </a:lnTo>
                  <a:lnTo>
                    <a:pt x="793610" y="420527"/>
                  </a:lnTo>
                  <a:lnTo>
                    <a:pt x="850877" y="410916"/>
                  </a:lnTo>
                  <a:lnTo>
                    <a:pt x="901483" y="399649"/>
                  </a:lnTo>
                  <a:lnTo>
                    <a:pt x="944644" y="386902"/>
                  </a:lnTo>
                  <a:lnTo>
                    <a:pt x="1005498" y="357667"/>
                  </a:lnTo>
                  <a:lnTo>
                    <a:pt x="1021626" y="341529"/>
                  </a:lnTo>
                  <a:lnTo>
                    <a:pt x="1027176" y="324612"/>
                  </a:lnTo>
                </a:path>
                <a:path w="1027430" h="859789">
                  <a:moveTo>
                    <a:pt x="0" y="527304"/>
                  </a:moveTo>
                  <a:lnTo>
                    <a:pt x="21677" y="560359"/>
                  </a:lnTo>
                  <a:lnTo>
                    <a:pt x="82531" y="589594"/>
                  </a:lnTo>
                  <a:lnTo>
                    <a:pt x="125692" y="602341"/>
                  </a:lnTo>
                  <a:lnTo>
                    <a:pt x="176298" y="613608"/>
                  </a:lnTo>
                  <a:lnTo>
                    <a:pt x="233565" y="623219"/>
                  </a:lnTo>
                  <a:lnTo>
                    <a:pt x="296711" y="631000"/>
                  </a:lnTo>
                  <a:lnTo>
                    <a:pt x="364952" y="636774"/>
                  </a:lnTo>
                  <a:lnTo>
                    <a:pt x="437505" y="640367"/>
                  </a:lnTo>
                  <a:lnTo>
                    <a:pt x="513588" y="641604"/>
                  </a:lnTo>
                  <a:lnTo>
                    <a:pt x="589670" y="640367"/>
                  </a:lnTo>
                  <a:lnTo>
                    <a:pt x="662223" y="636774"/>
                  </a:lnTo>
                  <a:lnTo>
                    <a:pt x="730464" y="631000"/>
                  </a:lnTo>
                  <a:lnTo>
                    <a:pt x="793610" y="623219"/>
                  </a:lnTo>
                  <a:lnTo>
                    <a:pt x="850877" y="613608"/>
                  </a:lnTo>
                  <a:lnTo>
                    <a:pt x="901483" y="602341"/>
                  </a:lnTo>
                  <a:lnTo>
                    <a:pt x="944644" y="589594"/>
                  </a:lnTo>
                  <a:lnTo>
                    <a:pt x="1005498" y="560359"/>
                  </a:lnTo>
                  <a:lnTo>
                    <a:pt x="1021626" y="544221"/>
                  </a:lnTo>
                  <a:lnTo>
                    <a:pt x="1027176" y="527304"/>
                  </a:lnTo>
                </a:path>
              </a:pathLst>
            </a:custGeom>
            <a:ln w="198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692146" y="3481577"/>
              <a:ext cx="626745" cy="455930"/>
            </a:xfrm>
            <a:custGeom>
              <a:avLst/>
              <a:gdLst/>
              <a:ahLst/>
              <a:cxnLst/>
              <a:rect l="l" t="t" r="r" b="b"/>
              <a:pathLst>
                <a:path w="626745" h="455929">
                  <a:moveTo>
                    <a:pt x="313181" y="0"/>
                  </a:moveTo>
                  <a:lnTo>
                    <a:pt x="256884" y="3669"/>
                  </a:lnTo>
                  <a:lnTo>
                    <a:pt x="203899" y="14251"/>
                  </a:lnTo>
                  <a:lnTo>
                    <a:pt x="155109" y="31100"/>
                  </a:lnTo>
                  <a:lnTo>
                    <a:pt x="111399" y="53576"/>
                  </a:lnTo>
                  <a:lnTo>
                    <a:pt x="73653" y="81034"/>
                  </a:lnTo>
                  <a:lnTo>
                    <a:pt x="42756" y="112832"/>
                  </a:lnTo>
                  <a:lnTo>
                    <a:pt x="19592" y="148327"/>
                  </a:lnTo>
                  <a:lnTo>
                    <a:pt x="5045" y="186877"/>
                  </a:lnTo>
                  <a:lnTo>
                    <a:pt x="0" y="227838"/>
                  </a:lnTo>
                  <a:lnTo>
                    <a:pt x="5045" y="268798"/>
                  </a:lnTo>
                  <a:lnTo>
                    <a:pt x="19592" y="307348"/>
                  </a:lnTo>
                  <a:lnTo>
                    <a:pt x="42756" y="342843"/>
                  </a:lnTo>
                  <a:lnTo>
                    <a:pt x="73653" y="374641"/>
                  </a:lnTo>
                  <a:lnTo>
                    <a:pt x="111399" y="402099"/>
                  </a:lnTo>
                  <a:lnTo>
                    <a:pt x="155109" y="424575"/>
                  </a:lnTo>
                  <a:lnTo>
                    <a:pt x="203899" y="441424"/>
                  </a:lnTo>
                  <a:lnTo>
                    <a:pt x="256884" y="452006"/>
                  </a:lnTo>
                  <a:lnTo>
                    <a:pt x="313181" y="455676"/>
                  </a:lnTo>
                  <a:lnTo>
                    <a:pt x="369479" y="452006"/>
                  </a:lnTo>
                  <a:lnTo>
                    <a:pt x="422464" y="441424"/>
                  </a:lnTo>
                  <a:lnTo>
                    <a:pt x="471254" y="424575"/>
                  </a:lnTo>
                  <a:lnTo>
                    <a:pt x="514964" y="402099"/>
                  </a:lnTo>
                  <a:lnTo>
                    <a:pt x="552710" y="374641"/>
                  </a:lnTo>
                  <a:lnTo>
                    <a:pt x="583607" y="342843"/>
                  </a:lnTo>
                  <a:lnTo>
                    <a:pt x="606771" y="307348"/>
                  </a:lnTo>
                  <a:lnTo>
                    <a:pt x="621318" y="268798"/>
                  </a:lnTo>
                  <a:lnTo>
                    <a:pt x="626364" y="227838"/>
                  </a:lnTo>
                  <a:lnTo>
                    <a:pt x="621318" y="186877"/>
                  </a:lnTo>
                  <a:lnTo>
                    <a:pt x="606771" y="148327"/>
                  </a:lnTo>
                  <a:lnTo>
                    <a:pt x="583607" y="112832"/>
                  </a:lnTo>
                  <a:lnTo>
                    <a:pt x="552710" y="81034"/>
                  </a:lnTo>
                  <a:lnTo>
                    <a:pt x="514964" y="53576"/>
                  </a:lnTo>
                  <a:lnTo>
                    <a:pt x="471254" y="31100"/>
                  </a:lnTo>
                  <a:lnTo>
                    <a:pt x="422464" y="14251"/>
                  </a:lnTo>
                  <a:lnTo>
                    <a:pt x="369479" y="3669"/>
                  </a:lnTo>
                  <a:lnTo>
                    <a:pt x="313181" y="0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692146" y="3481577"/>
              <a:ext cx="626745" cy="455930"/>
            </a:xfrm>
            <a:custGeom>
              <a:avLst/>
              <a:gdLst/>
              <a:ahLst/>
              <a:cxnLst/>
              <a:rect l="l" t="t" r="r" b="b"/>
              <a:pathLst>
                <a:path w="626745" h="455929">
                  <a:moveTo>
                    <a:pt x="0" y="227838"/>
                  </a:moveTo>
                  <a:lnTo>
                    <a:pt x="5045" y="186877"/>
                  </a:lnTo>
                  <a:lnTo>
                    <a:pt x="19592" y="148327"/>
                  </a:lnTo>
                  <a:lnTo>
                    <a:pt x="42756" y="112832"/>
                  </a:lnTo>
                  <a:lnTo>
                    <a:pt x="73653" y="81034"/>
                  </a:lnTo>
                  <a:lnTo>
                    <a:pt x="111399" y="53576"/>
                  </a:lnTo>
                  <a:lnTo>
                    <a:pt x="155109" y="31100"/>
                  </a:lnTo>
                  <a:lnTo>
                    <a:pt x="203899" y="14251"/>
                  </a:lnTo>
                  <a:lnTo>
                    <a:pt x="256884" y="3669"/>
                  </a:lnTo>
                  <a:lnTo>
                    <a:pt x="313181" y="0"/>
                  </a:lnTo>
                  <a:lnTo>
                    <a:pt x="369479" y="3669"/>
                  </a:lnTo>
                  <a:lnTo>
                    <a:pt x="422464" y="14251"/>
                  </a:lnTo>
                  <a:lnTo>
                    <a:pt x="471254" y="31100"/>
                  </a:lnTo>
                  <a:lnTo>
                    <a:pt x="514964" y="53576"/>
                  </a:lnTo>
                  <a:lnTo>
                    <a:pt x="552710" y="81034"/>
                  </a:lnTo>
                  <a:lnTo>
                    <a:pt x="583607" y="112832"/>
                  </a:lnTo>
                  <a:lnTo>
                    <a:pt x="606771" y="148327"/>
                  </a:lnTo>
                  <a:lnTo>
                    <a:pt x="621318" y="186877"/>
                  </a:lnTo>
                  <a:lnTo>
                    <a:pt x="626364" y="227838"/>
                  </a:lnTo>
                  <a:lnTo>
                    <a:pt x="621318" y="268798"/>
                  </a:lnTo>
                  <a:lnTo>
                    <a:pt x="606771" y="307348"/>
                  </a:lnTo>
                  <a:lnTo>
                    <a:pt x="583607" y="342843"/>
                  </a:lnTo>
                  <a:lnTo>
                    <a:pt x="552710" y="374641"/>
                  </a:lnTo>
                  <a:lnTo>
                    <a:pt x="514964" y="402099"/>
                  </a:lnTo>
                  <a:lnTo>
                    <a:pt x="471254" y="424575"/>
                  </a:lnTo>
                  <a:lnTo>
                    <a:pt x="422464" y="441424"/>
                  </a:lnTo>
                  <a:lnTo>
                    <a:pt x="369479" y="452006"/>
                  </a:lnTo>
                  <a:lnTo>
                    <a:pt x="313181" y="455676"/>
                  </a:lnTo>
                  <a:lnTo>
                    <a:pt x="256884" y="452006"/>
                  </a:lnTo>
                  <a:lnTo>
                    <a:pt x="203899" y="441424"/>
                  </a:lnTo>
                  <a:lnTo>
                    <a:pt x="155109" y="424575"/>
                  </a:lnTo>
                  <a:lnTo>
                    <a:pt x="111399" y="402099"/>
                  </a:lnTo>
                  <a:lnTo>
                    <a:pt x="73653" y="374641"/>
                  </a:lnTo>
                  <a:lnTo>
                    <a:pt x="42756" y="342843"/>
                  </a:lnTo>
                  <a:lnTo>
                    <a:pt x="19592" y="307348"/>
                  </a:lnTo>
                  <a:lnTo>
                    <a:pt x="5045" y="268798"/>
                  </a:lnTo>
                  <a:lnTo>
                    <a:pt x="0" y="227838"/>
                  </a:lnTo>
                  <a:close/>
                </a:path>
              </a:pathLst>
            </a:custGeom>
            <a:ln w="198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" name="object 12"/>
          <p:cNvGrpSpPr/>
          <p:nvPr/>
        </p:nvGrpSpPr>
        <p:grpSpPr>
          <a:xfrm>
            <a:off x="5413247" y="2973323"/>
            <a:ext cx="883919" cy="894715"/>
            <a:chOff x="5413247" y="2973323"/>
            <a:chExt cx="883919" cy="894715"/>
          </a:xfrm>
        </p:grpSpPr>
        <p:sp>
          <p:nvSpPr>
            <p:cNvPr id="13" name="object 13"/>
            <p:cNvSpPr/>
            <p:nvPr/>
          </p:nvSpPr>
          <p:spPr>
            <a:xfrm>
              <a:off x="5423153" y="2983229"/>
              <a:ext cx="864235" cy="875030"/>
            </a:xfrm>
            <a:custGeom>
              <a:avLst/>
              <a:gdLst/>
              <a:ahLst/>
              <a:cxnLst/>
              <a:rect l="l" t="t" r="r" b="b"/>
              <a:pathLst>
                <a:path w="864235" h="875029">
                  <a:moveTo>
                    <a:pt x="864108" y="0"/>
                  </a:moveTo>
                  <a:lnTo>
                    <a:pt x="0" y="0"/>
                  </a:lnTo>
                  <a:lnTo>
                    <a:pt x="0" y="741045"/>
                  </a:lnTo>
                  <a:lnTo>
                    <a:pt x="21951" y="783384"/>
                  </a:lnTo>
                  <a:lnTo>
                    <a:pt x="83137" y="820104"/>
                  </a:lnTo>
                  <a:lnTo>
                    <a:pt x="126253" y="835675"/>
                  </a:lnTo>
                  <a:lnTo>
                    <a:pt x="176552" y="849026"/>
                  </a:lnTo>
                  <a:lnTo>
                    <a:pt x="233157" y="859883"/>
                  </a:lnTo>
                  <a:lnTo>
                    <a:pt x="295192" y="867975"/>
                  </a:lnTo>
                  <a:lnTo>
                    <a:pt x="361783" y="873030"/>
                  </a:lnTo>
                  <a:lnTo>
                    <a:pt x="432054" y="874776"/>
                  </a:lnTo>
                  <a:lnTo>
                    <a:pt x="502324" y="873030"/>
                  </a:lnTo>
                  <a:lnTo>
                    <a:pt x="568915" y="867975"/>
                  </a:lnTo>
                  <a:lnTo>
                    <a:pt x="630950" y="859883"/>
                  </a:lnTo>
                  <a:lnTo>
                    <a:pt x="687555" y="849026"/>
                  </a:lnTo>
                  <a:lnTo>
                    <a:pt x="737854" y="835675"/>
                  </a:lnTo>
                  <a:lnTo>
                    <a:pt x="780970" y="820104"/>
                  </a:lnTo>
                  <a:lnTo>
                    <a:pt x="816029" y="802582"/>
                  </a:lnTo>
                  <a:lnTo>
                    <a:pt x="858474" y="762781"/>
                  </a:lnTo>
                  <a:lnTo>
                    <a:pt x="864108" y="741045"/>
                  </a:lnTo>
                  <a:lnTo>
                    <a:pt x="864108" y="0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423153" y="2983229"/>
              <a:ext cx="864235" cy="875030"/>
            </a:xfrm>
            <a:custGeom>
              <a:avLst/>
              <a:gdLst/>
              <a:ahLst/>
              <a:cxnLst/>
              <a:rect l="l" t="t" r="r" b="b"/>
              <a:pathLst>
                <a:path w="864235" h="875029">
                  <a:moveTo>
                    <a:pt x="864108" y="0"/>
                  </a:moveTo>
                  <a:lnTo>
                    <a:pt x="864108" y="428416"/>
                  </a:lnTo>
                  <a:lnTo>
                    <a:pt x="864108" y="648414"/>
                  </a:lnTo>
                  <a:lnTo>
                    <a:pt x="864108" y="729466"/>
                  </a:lnTo>
                  <a:lnTo>
                    <a:pt x="864108" y="741045"/>
                  </a:lnTo>
                  <a:lnTo>
                    <a:pt x="858474" y="762781"/>
                  </a:lnTo>
                  <a:lnTo>
                    <a:pt x="816029" y="802582"/>
                  </a:lnTo>
                  <a:lnTo>
                    <a:pt x="780970" y="820104"/>
                  </a:lnTo>
                  <a:lnTo>
                    <a:pt x="737854" y="835675"/>
                  </a:lnTo>
                  <a:lnTo>
                    <a:pt x="687555" y="849026"/>
                  </a:lnTo>
                  <a:lnTo>
                    <a:pt x="630950" y="859883"/>
                  </a:lnTo>
                  <a:lnTo>
                    <a:pt x="568915" y="867975"/>
                  </a:lnTo>
                  <a:lnTo>
                    <a:pt x="502324" y="873030"/>
                  </a:lnTo>
                  <a:lnTo>
                    <a:pt x="432054" y="874776"/>
                  </a:lnTo>
                  <a:lnTo>
                    <a:pt x="361783" y="873030"/>
                  </a:lnTo>
                  <a:lnTo>
                    <a:pt x="295192" y="867975"/>
                  </a:lnTo>
                  <a:lnTo>
                    <a:pt x="233157" y="859883"/>
                  </a:lnTo>
                  <a:lnTo>
                    <a:pt x="176552" y="849026"/>
                  </a:lnTo>
                  <a:lnTo>
                    <a:pt x="126253" y="835675"/>
                  </a:lnTo>
                  <a:lnTo>
                    <a:pt x="83137" y="820104"/>
                  </a:lnTo>
                  <a:lnTo>
                    <a:pt x="48078" y="802582"/>
                  </a:lnTo>
                  <a:lnTo>
                    <a:pt x="5633" y="762781"/>
                  </a:lnTo>
                  <a:lnTo>
                    <a:pt x="0" y="741045"/>
                  </a:lnTo>
                  <a:lnTo>
                    <a:pt x="0" y="312628"/>
                  </a:lnTo>
                  <a:lnTo>
                    <a:pt x="0" y="92630"/>
                  </a:lnTo>
                  <a:lnTo>
                    <a:pt x="0" y="11578"/>
                  </a:lnTo>
                  <a:lnTo>
                    <a:pt x="0" y="0"/>
                  </a:lnTo>
                </a:path>
              </a:pathLst>
            </a:custGeom>
            <a:ln w="198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5" name="object 15"/>
          <p:cNvGrpSpPr/>
          <p:nvPr/>
        </p:nvGrpSpPr>
        <p:grpSpPr>
          <a:xfrm>
            <a:off x="8865107" y="2947416"/>
            <a:ext cx="883919" cy="995680"/>
            <a:chOff x="8865107" y="2947416"/>
            <a:chExt cx="883919" cy="995680"/>
          </a:xfrm>
        </p:grpSpPr>
        <p:sp>
          <p:nvSpPr>
            <p:cNvPr id="16" name="object 16"/>
            <p:cNvSpPr/>
            <p:nvPr/>
          </p:nvSpPr>
          <p:spPr>
            <a:xfrm>
              <a:off x="8875013" y="3074670"/>
              <a:ext cx="711835" cy="762000"/>
            </a:xfrm>
            <a:custGeom>
              <a:avLst/>
              <a:gdLst/>
              <a:ahLst/>
              <a:cxnLst/>
              <a:rect l="l" t="t" r="r" b="b"/>
              <a:pathLst>
                <a:path w="711834" h="762000">
                  <a:moveTo>
                    <a:pt x="711707" y="0"/>
                  </a:moveTo>
                  <a:lnTo>
                    <a:pt x="0" y="0"/>
                  </a:lnTo>
                  <a:lnTo>
                    <a:pt x="0" y="645413"/>
                  </a:lnTo>
                  <a:lnTo>
                    <a:pt x="27884" y="690901"/>
                  </a:lnTo>
                  <a:lnTo>
                    <a:pt x="60623" y="710710"/>
                  </a:lnTo>
                  <a:lnTo>
                    <a:pt x="104013" y="727948"/>
                  </a:lnTo>
                  <a:lnTo>
                    <a:pt x="156641" y="742156"/>
                  </a:lnTo>
                  <a:lnTo>
                    <a:pt x="217098" y="752873"/>
                  </a:lnTo>
                  <a:lnTo>
                    <a:pt x="283972" y="759641"/>
                  </a:lnTo>
                  <a:lnTo>
                    <a:pt x="355853" y="761999"/>
                  </a:lnTo>
                  <a:lnTo>
                    <a:pt x="427735" y="759641"/>
                  </a:lnTo>
                  <a:lnTo>
                    <a:pt x="494609" y="752873"/>
                  </a:lnTo>
                  <a:lnTo>
                    <a:pt x="555066" y="742156"/>
                  </a:lnTo>
                  <a:lnTo>
                    <a:pt x="607694" y="727948"/>
                  </a:lnTo>
                  <a:lnTo>
                    <a:pt x="651084" y="710710"/>
                  </a:lnTo>
                  <a:lnTo>
                    <a:pt x="683823" y="690901"/>
                  </a:lnTo>
                  <a:lnTo>
                    <a:pt x="711707" y="645413"/>
                  </a:lnTo>
                  <a:lnTo>
                    <a:pt x="711707" y="0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8875013" y="3074670"/>
              <a:ext cx="711835" cy="762000"/>
            </a:xfrm>
            <a:custGeom>
              <a:avLst/>
              <a:gdLst/>
              <a:ahLst/>
              <a:cxnLst/>
              <a:rect l="l" t="t" r="r" b="b"/>
              <a:pathLst>
                <a:path w="711834" h="762000">
                  <a:moveTo>
                    <a:pt x="711707" y="0"/>
                  </a:moveTo>
                  <a:lnTo>
                    <a:pt x="711707" y="373129"/>
                  </a:lnTo>
                  <a:lnTo>
                    <a:pt x="711707" y="564737"/>
                  </a:lnTo>
                  <a:lnTo>
                    <a:pt x="711707" y="635329"/>
                  </a:lnTo>
                  <a:lnTo>
                    <a:pt x="711707" y="645413"/>
                  </a:lnTo>
                  <a:lnTo>
                    <a:pt x="704501" y="668983"/>
                  </a:lnTo>
                  <a:lnTo>
                    <a:pt x="651084" y="710710"/>
                  </a:lnTo>
                  <a:lnTo>
                    <a:pt x="607694" y="727948"/>
                  </a:lnTo>
                  <a:lnTo>
                    <a:pt x="555066" y="742156"/>
                  </a:lnTo>
                  <a:lnTo>
                    <a:pt x="494609" y="752873"/>
                  </a:lnTo>
                  <a:lnTo>
                    <a:pt x="427735" y="759641"/>
                  </a:lnTo>
                  <a:lnTo>
                    <a:pt x="355853" y="761999"/>
                  </a:lnTo>
                  <a:lnTo>
                    <a:pt x="283972" y="759641"/>
                  </a:lnTo>
                  <a:lnTo>
                    <a:pt x="217098" y="752873"/>
                  </a:lnTo>
                  <a:lnTo>
                    <a:pt x="156641" y="742156"/>
                  </a:lnTo>
                  <a:lnTo>
                    <a:pt x="104013" y="727948"/>
                  </a:lnTo>
                  <a:lnTo>
                    <a:pt x="60623" y="710710"/>
                  </a:lnTo>
                  <a:lnTo>
                    <a:pt x="27884" y="690901"/>
                  </a:lnTo>
                  <a:lnTo>
                    <a:pt x="0" y="645413"/>
                  </a:lnTo>
                  <a:lnTo>
                    <a:pt x="0" y="272284"/>
                  </a:lnTo>
                  <a:lnTo>
                    <a:pt x="0" y="80676"/>
                  </a:lnTo>
                  <a:lnTo>
                    <a:pt x="0" y="10084"/>
                  </a:lnTo>
                  <a:lnTo>
                    <a:pt x="0" y="0"/>
                  </a:lnTo>
                </a:path>
              </a:pathLst>
            </a:custGeom>
            <a:ln w="198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8875013" y="2957322"/>
              <a:ext cx="711835" cy="233679"/>
            </a:xfrm>
            <a:custGeom>
              <a:avLst/>
              <a:gdLst/>
              <a:ahLst/>
              <a:cxnLst/>
              <a:rect l="l" t="t" r="r" b="b"/>
              <a:pathLst>
                <a:path w="711834" h="233680">
                  <a:moveTo>
                    <a:pt x="355853" y="0"/>
                  </a:moveTo>
                  <a:lnTo>
                    <a:pt x="284118" y="2368"/>
                  </a:lnTo>
                  <a:lnTo>
                    <a:pt x="217312" y="9161"/>
                  </a:lnTo>
                  <a:lnTo>
                    <a:pt x="156864" y="19910"/>
                  </a:lnTo>
                  <a:lnTo>
                    <a:pt x="104203" y="34147"/>
                  </a:lnTo>
                  <a:lnTo>
                    <a:pt x="60757" y="51401"/>
                  </a:lnTo>
                  <a:lnTo>
                    <a:pt x="27955" y="71205"/>
                  </a:lnTo>
                  <a:lnTo>
                    <a:pt x="0" y="116586"/>
                  </a:lnTo>
                  <a:lnTo>
                    <a:pt x="7227" y="140082"/>
                  </a:lnTo>
                  <a:lnTo>
                    <a:pt x="60757" y="181770"/>
                  </a:lnTo>
                  <a:lnTo>
                    <a:pt x="104203" y="199024"/>
                  </a:lnTo>
                  <a:lnTo>
                    <a:pt x="156864" y="213261"/>
                  </a:lnTo>
                  <a:lnTo>
                    <a:pt x="217312" y="224010"/>
                  </a:lnTo>
                  <a:lnTo>
                    <a:pt x="284118" y="230803"/>
                  </a:lnTo>
                  <a:lnTo>
                    <a:pt x="355853" y="233172"/>
                  </a:lnTo>
                  <a:lnTo>
                    <a:pt x="427552" y="230803"/>
                  </a:lnTo>
                  <a:lnTo>
                    <a:pt x="494341" y="224010"/>
                  </a:lnTo>
                  <a:lnTo>
                    <a:pt x="554787" y="213261"/>
                  </a:lnTo>
                  <a:lnTo>
                    <a:pt x="607456" y="199024"/>
                  </a:lnTo>
                  <a:lnTo>
                    <a:pt x="650916" y="181770"/>
                  </a:lnTo>
                  <a:lnTo>
                    <a:pt x="683734" y="161966"/>
                  </a:lnTo>
                  <a:lnTo>
                    <a:pt x="711707" y="116586"/>
                  </a:lnTo>
                  <a:lnTo>
                    <a:pt x="704475" y="93089"/>
                  </a:lnTo>
                  <a:lnTo>
                    <a:pt x="650916" y="51401"/>
                  </a:lnTo>
                  <a:lnTo>
                    <a:pt x="607456" y="34147"/>
                  </a:lnTo>
                  <a:lnTo>
                    <a:pt x="554787" y="19910"/>
                  </a:lnTo>
                  <a:lnTo>
                    <a:pt x="494341" y="9161"/>
                  </a:lnTo>
                  <a:lnTo>
                    <a:pt x="427552" y="2368"/>
                  </a:lnTo>
                  <a:lnTo>
                    <a:pt x="355853" y="0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8875013" y="2957322"/>
              <a:ext cx="711835" cy="233679"/>
            </a:xfrm>
            <a:custGeom>
              <a:avLst/>
              <a:gdLst/>
              <a:ahLst/>
              <a:cxnLst/>
              <a:rect l="l" t="t" r="r" b="b"/>
              <a:pathLst>
                <a:path w="711834" h="233680">
                  <a:moveTo>
                    <a:pt x="0" y="116586"/>
                  </a:moveTo>
                  <a:lnTo>
                    <a:pt x="27955" y="71205"/>
                  </a:lnTo>
                  <a:lnTo>
                    <a:pt x="60757" y="51401"/>
                  </a:lnTo>
                  <a:lnTo>
                    <a:pt x="104203" y="34147"/>
                  </a:lnTo>
                  <a:lnTo>
                    <a:pt x="156864" y="19910"/>
                  </a:lnTo>
                  <a:lnTo>
                    <a:pt x="217312" y="9161"/>
                  </a:lnTo>
                  <a:lnTo>
                    <a:pt x="284118" y="2368"/>
                  </a:lnTo>
                  <a:lnTo>
                    <a:pt x="355853" y="0"/>
                  </a:lnTo>
                  <a:lnTo>
                    <a:pt x="427552" y="2368"/>
                  </a:lnTo>
                  <a:lnTo>
                    <a:pt x="494341" y="9161"/>
                  </a:lnTo>
                  <a:lnTo>
                    <a:pt x="554787" y="19910"/>
                  </a:lnTo>
                  <a:lnTo>
                    <a:pt x="607456" y="34147"/>
                  </a:lnTo>
                  <a:lnTo>
                    <a:pt x="650916" y="51401"/>
                  </a:lnTo>
                  <a:lnTo>
                    <a:pt x="683734" y="71205"/>
                  </a:lnTo>
                  <a:lnTo>
                    <a:pt x="711707" y="116586"/>
                  </a:lnTo>
                  <a:lnTo>
                    <a:pt x="704475" y="140082"/>
                  </a:lnTo>
                  <a:lnTo>
                    <a:pt x="650916" y="181770"/>
                  </a:lnTo>
                  <a:lnTo>
                    <a:pt x="607456" y="199024"/>
                  </a:lnTo>
                  <a:lnTo>
                    <a:pt x="554787" y="213261"/>
                  </a:lnTo>
                  <a:lnTo>
                    <a:pt x="494341" y="224010"/>
                  </a:lnTo>
                  <a:lnTo>
                    <a:pt x="427552" y="230803"/>
                  </a:lnTo>
                  <a:lnTo>
                    <a:pt x="355853" y="233172"/>
                  </a:lnTo>
                  <a:lnTo>
                    <a:pt x="284118" y="230803"/>
                  </a:lnTo>
                  <a:lnTo>
                    <a:pt x="217312" y="224010"/>
                  </a:lnTo>
                  <a:lnTo>
                    <a:pt x="156864" y="213261"/>
                  </a:lnTo>
                  <a:lnTo>
                    <a:pt x="104203" y="199024"/>
                  </a:lnTo>
                  <a:lnTo>
                    <a:pt x="60757" y="181770"/>
                  </a:lnTo>
                  <a:lnTo>
                    <a:pt x="27955" y="161966"/>
                  </a:lnTo>
                  <a:lnTo>
                    <a:pt x="0" y="116586"/>
                  </a:lnTo>
                  <a:close/>
                </a:path>
              </a:pathLst>
            </a:custGeom>
            <a:ln w="1981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8875013" y="3288030"/>
              <a:ext cx="711835" cy="116205"/>
            </a:xfrm>
            <a:custGeom>
              <a:avLst/>
              <a:gdLst/>
              <a:ahLst/>
              <a:cxnLst/>
              <a:rect l="l" t="t" r="r" b="b"/>
              <a:pathLst>
                <a:path w="711834" h="116204">
                  <a:moveTo>
                    <a:pt x="711707" y="0"/>
                  </a:moveTo>
                  <a:lnTo>
                    <a:pt x="0" y="0"/>
                  </a:lnTo>
                  <a:lnTo>
                    <a:pt x="7206" y="23390"/>
                  </a:lnTo>
                  <a:lnTo>
                    <a:pt x="60623" y="64831"/>
                  </a:lnTo>
                  <a:lnTo>
                    <a:pt x="104013" y="81962"/>
                  </a:lnTo>
                  <a:lnTo>
                    <a:pt x="156641" y="96087"/>
                  </a:lnTo>
                  <a:lnTo>
                    <a:pt x="217098" y="106745"/>
                  </a:lnTo>
                  <a:lnTo>
                    <a:pt x="283972" y="113477"/>
                  </a:lnTo>
                  <a:lnTo>
                    <a:pt x="355853" y="115824"/>
                  </a:lnTo>
                  <a:lnTo>
                    <a:pt x="427735" y="113477"/>
                  </a:lnTo>
                  <a:lnTo>
                    <a:pt x="494609" y="106745"/>
                  </a:lnTo>
                  <a:lnTo>
                    <a:pt x="555066" y="96087"/>
                  </a:lnTo>
                  <a:lnTo>
                    <a:pt x="607694" y="81962"/>
                  </a:lnTo>
                  <a:lnTo>
                    <a:pt x="651084" y="64831"/>
                  </a:lnTo>
                  <a:lnTo>
                    <a:pt x="683823" y="45154"/>
                  </a:lnTo>
                  <a:lnTo>
                    <a:pt x="711707" y="0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8875013" y="3288030"/>
              <a:ext cx="711835" cy="326390"/>
            </a:xfrm>
            <a:custGeom>
              <a:avLst/>
              <a:gdLst/>
              <a:ahLst/>
              <a:cxnLst/>
              <a:rect l="l" t="t" r="r" b="b"/>
              <a:pathLst>
                <a:path w="711834" h="326389">
                  <a:moveTo>
                    <a:pt x="0" y="0"/>
                  </a:moveTo>
                  <a:lnTo>
                    <a:pt x="27884" y="45154"/>
                  </a:lnTo>
                  <a:lnTo>
                    <a:pt x="60623" y="64831"/>
                  </a:lnTo>
                  <a:lnTo>
                    <a:pt x="104013" y="81962"/>
                  </a:lnTo>
                  <a:lnTo>
                    <a:pt x="156641" y="96087"/>
                  </a:lnTo>
                  <a:lnTo>
                    <a:pt x="217098" y="106745"/>
                  </a:lnTo>
                  <a:lnTo>
                    <a:pt x="283972" y="113477"/>
                  </a:lnTo>
                  <a:lnTo>
                    <a:pt x="355853" y="115824"/>
                  </a:lnTo>
                  <a:lnTo>
                    <a:pt x="427735" y="113477"/>
                  </a:lnTo>
                  <a:lnTo>
                    <a:pt x="494609" y="106745"/>
                  </a:lnTo>
                  <a:lnTo>
                    <a:pt x="555066" y="96087"/>
                  </a:lnTo>
                  <a:lnTo>
                    <a:pt x="607694" y="81962"/>
                  </a:lnTo>
                  <a:lnTo>
                    <a:pt x="651084" y="64831"/>
                  </a:lnTo>
                  <a:lnTo>
                    <a:pt x="683823" y="45154"/>
                  </a:lnTo>
                  <a:lnTo>
                    <a:pt x="704501" y="23390"/>
                  </a:lnTo>
                  <a:lnTo>
                    <a:pt x="711707" y="0"/>
                  </a:lnTo>
                </a:path>
                <a:path w="711834" h="326389">
                  <a:moveTo>
                    <a:pt x="0" y="208787"/>
                  </a:moveTo>
                  <a:lnTo>
                    <a:pt x="27884" y="254555"/>
                  </a:lnTo>
                  <a:lnTo>
                    <a:pt x="60623" y="274492"/>
                  </a:lnTo>
                  <a:lnTo>
                    <a:pt x="104013" y="291846"/>
                  </a:lnTo>
                  <a:lnTo>
                    <a:pt x="156641" y="306151"/>
                  </a:lnTo>
                  <a:lnTo>
                    <a:pt x="217098" y="316944"/>
                  </a:lnTo>
                  <a:lnTo>
                    <a:pt x="283972" y="323760"/>
                  </a:lnTo>
                  <a:lnTo>
                    <a:pt x="355853" y="326136"/>
                  </a:lnTo>
                  <a:lnTo>
                    <a:pt x="427735" y="323760"/>
                  </a:lnTo>
                  <a:lnTo>
                    <a:pt x="494609" y="316944"/>
                  </a:lnTo>
                  <a:lnTo>
                    <a:pt x="555066" y="306151"/>
                  </a:lnTo>
                  <a:lnTo>
                    <a:pt x="607694" y="291846"/>
                  </a:lnTo>
                  <a:lnTo>
                    <a:pt x="651084" y="274492"/>
                  </a:lnTo>
                  <a:lnTo>
                    <a:pt x="683823" y="254555"/>
                  </a:lnTo>
                  <a:lnTo>
                    <a:pt x="704501" y="232499"/>
                  </a:lnTo>
                  <a:lnTo>
                    <a:pt x="711707" y="208787"/>
                  </a:lnTo>
                </a:path>
              </a:pathLst>
            </a:custGeom>
            <a:ln w="198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9304781" y="3467862"/>
              <a:ext cx="434340" cy="464820"/>
            </a:xfrm>
            <a:custGeom>
              <a:avLst/>
              <a:gdLst/>
              <a:ahLst/>
              <a:cxnLst/>
              <a:rect l="l" t="t" r="r" b="b"/>
              <a:pathLst>
                <a:path w="434340" h="464820">
                  <a:moveTo>
                    <a:pt x="217170" y="0"/>
                  </a:moveTo>
                  <a:lnTo>
                    <a:pt x="173417" y="4720"/>
                  </a:lnTo>
                  <a:lnTo>
                    <a:pt x="132659" y="18258"/>
                  </a:lnTo>
                  <a:lnTo>
                    <a:pt x="95770" y="39681"/>
                  </a:lnTo>
                  <a:lnTo>
                    <a:pt x="63626" y="68056"/>
                  </a:lnTo>
                  <a:lnTo>
                    <a:pt x="37102" y="102449"/>
                  </a:lnTo>
                  <a:lnTo>
                    <a:pt x="17073" y="141928"/>
                  </a:lnTo>
                  <a:lnTo>
                    <a:pt x="4414" y="185559"/>
                  </a:lnTo>
                  <a:lnTo>
                    <a:pt x="0" y="232410"/>
                  </a:lnTo>
                  <a:lnTo>
                    <a:pt x="4414" y="279260"/>
                  </a:lnTo>
                  <a:lnTo>
                    <a:pt x="17073" y="322891"/>
                  </a:lnTo>
                  <a:lnTo>
                    <a:pt x="37102" y="362370"/>
                  </a:lnTo>
                  <a:lnTo>
                    <a:pt x="63627" y="396763"/>
                  </a:lnTo>
                  <a:lnTo>
                    <a:pt x="95770" y="425138"/>
                  </a:lnTo>
                  <a:lnTo>
                    <a:pt x="132659" y="446561"/>
                  </a:lnTo>
                  <a:lnTo>
                    <a:pt x="173417" y="460099"/>
                  </a:lnTo>
                  <a:lnTo>
                    <a:pt x="217170" y="464819"/>
                  </a:lnTo>
                  <a:lnTo>
                    <a:pt x="260922" y="460099"/>
                  </a:lnTo>
                  <a:lnTo>
                    <a:pt x="301680" y="446561"/>
                  </a:lnTo>
                  <a:lnTo>
                    <a:pt x="338569" y="425138"/>
                  </a:lnTo>
                  <a:lnTo>
                    <a:pt x="370713" y="396763"/>
                  </a:lnTo>
                  <a:lnTo>
                    <a:pt x="397237" y="362370"/>
                  </a:lnTo>
                  <a:lnTo>
                    <a:pt x="417266" y="322891"/>
                  </a:lnTo>
                  <a:lnTo>
                    <a:pt x="429925" y="279260"/>
                  </a:lnTo>
                  <a:lnTo>
                    <a:pt x="434340" y="232410"/>
                  </a:lnTo>
                  <a:lnTo>
                    <a:pt x="429925" y="185559"/>
                  </a:lnTo>
                  <a:lnTo>
                    <a:pt x="417266" y="141928"/>
                  </a:lnTo>
                  <a:lnTo>
                    <a:pt x="397237" y="102449"/>
                  </a:lnTo>
                  <a:lnTo>
                    <a:pt x="370713" y="68056"/>
                  </a:lnTo>
                  <a:lnTo>
                    <a:pt x="338569" y="39681"/>
                  </a:lnTo>
                  <a:lnTo>
                    <a:pt x="301680" y="18258"/>
                  </a:lnTo>
                  <a:lnTo>
                    <a:pt x="260922" y="4720"/>
                  </a:lnTo>
                  <a:lnTo>
                    <a:pt x="217170" y="0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9304781" y="3467862"/>
              <a:ext cx="434340" cy="464820"/>
            </a:xfrm>
            <a:custGeom>
              <a:avLst/>
              <a:gdLst/>
              <a:ahLst/>
              <a:cxnLst/>
              <a:rect l="l" t="t" r="r" b="b"/>
              <a:pathLst>
                <a:path w="434340" h="464820">
                  <a:moveTo>
                    <a:pt x="0" y="232410"/>
                  </a:moveTo>
                  <a:lnTo>
                    <a:pt x="4414" y="185559"/>
                  </a:lnTo>
                  <a:lnTo>
                    <a:pt x="17073" y="141928"/>
                  </a:lnTo>
                  <a:lnTo>
                    <a:pt x="37102" y="102449"/>
                  </a:lnTo>
                  <a:lnTo>
                    <a:pt x="63626" y="68056"/>
                  </a:lnTo>
                  <a:lnTo>
                    <a:pt x="95770" y="39681"/>
                  </a:lnTo>
                  <a:lnTo>
                    <a:pt x="132659" y="18258"/>
                  </a:lnTo>
                  <a:lnTo>
                    <a:pt x="173417" y="4720"/>
                  </a:lnTo>
                  <a:lnTo>
                    <a:pt x="217170" y="0"/>
                  </a:lnTo>
                  <a:lnTo>
                    <a:pt x="260922" y="4720"/>
                  </a:lnTo>
                  <a:lnTo>
                    <a:pt x="301680" y="18258"/>
                  </a:lnTo>
                  <a:lnTo>
                    <a:pt x="338569" y="39681"/>
                  </a:lnTo>
                  <a:lnTo>
                    <a:pt x="370713" y="68056"/>
                  </a:lnTo>
                  <a:lnTo>
                    <a:pt x="397237" y="102449"/>
                  </a:lnTo>
                  <a:lnTo>
                    <a:pt x="417266" y="141928"/>
                  </a:lnTo>
                  <a:lnTo>
                    <a:pt x="429925" y="185559"/>
                  </a:lnTo>
                  <a:lnTo>
                    <a:pt x="434340" y="232410"/>
                  </a:lnTo>
                  <a:lnTo>
                    <a:pt x="429925" y="279260"/>
                  </a:lnTo>
                  <a:lnTo>
                    <a:pt x="417266" y="322891"/>
                  </a:lnTo>
                  <a:lnTo>
                    <a:pt x="397237" y="362370"/>
                  </a:lnTo>
                  <a:lnTo>
                    <a:pt x="370713" y="396763"/>
                  </a:lnTo>
                  <a:lnTo>
                    <a:pt x="338569" y="425138"/>
                  </a:lnTo>
                  <a:lnTo>
                    <a:pt x="301680" y="446561"/>
                  </a:lnTo>
                  <a:lnTo>
                    <a:pt x="260922" y="460099"/>
                  </a:lnTo>
                  <a:lnTo>
                    <a:pt x="217170" y="464819"/>
                  </a:lnTo>
                  <a:lnTo>
                    <a:pt x="173417" y="460099"/>
                  </a:lnTo>
                  <a:lnTo>
                    <a:pt x="132659" y="446561"/>
                  </a:lnTo>
                  <a:lnTo>
                    <a:pt x="95770" y="425138"/>
                  </a:lnTo>
                  <a:lnTo>
                    <a:pt x="63627" y="396763"/>
                  </a:lnTo>
                  <a:lnTo>
                    <a:pt x="37102" y="362370"/>
                  </a:lnTo>
                  <a:lnTo>
                    <a:pt x="17073" y="322891"/>
                  </a:lnTo>
                  <a:lnTo>
                    <a:pt x="4414" y="279260"/>
                  </a:lnTo>
                  <a:lnTo>
                    <a:pt x="0" y="232410"/>
                  </a:lnTo>
                  <a:close/>
                </a:path>
                <a:path w="434340" h="464820">
                  <a:moveTo>
                    <a:pt x="210312" y="300227"/>
                  </a:moveTo>
                  <a:lnTo>
                    <a:pt x="355473" y="198119"/>
                  </a:lnTo>
                </a:path>
              </a:pathLst>
            </a:custGeom>
            <a:ln w="198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125200" y="6275832"/>
              <a:ext cx="591311" cy="353568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34720" y="2272665"/>
            <a:ext cx="3747770" cy="8375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300" spc="15" dirty="0">
                <a:solidFill>
                  <a:srgbClr val="FFFFFF"/>
                </a:solidFill>
              </a:rPr>
              <a:t>Questions</a:t>
            </a:r>
            <a:r>
              <a:rPr lang="en-US" sz="5300" spc="15" dirty="0">
                <a:solidFill>
                  <a:srgbClr val="FFFFFF"/>
                </a:solidFill>
              </a:rPr>
              <a:t>?</a:t>
            </a:r>
            <a:endParaRPr sz="53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B9A342E4-84C2-45F8-AB30-42BB1BD538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4842" y="190632"/>
            <a:ext cx="10162315" cy="552575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9B7F454-A5B5-4D10-B530-4072F96CD2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9514" y="5568496"/>
            <a:ext cx="8226694" cy="1098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38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101D6D3-8F56-4CCF-B596-04D8256C22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0000" y="3018330"/>
            <a:ext cx="11052000" cy="821340"/>
          </a:xfrm>
        </p:spPr>
        <p:txBody>
          <a:bodyPr/>
          <a:lstStyle/>
          <a:p>
            <a:r>
              <a:rPr lang="en-US" sz="6000" dirty="0">
                <a:solidFill>
                  <a:srgbClr val="FF0000"/>
                </a:solidFill>
              </a:rPr>
              <a:t>Introduction AWS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65141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A700D898-6054-4C72-A2A5-72C94E9C3D82}"/>
              </a:ext>
            </a:extLst>
          </p:cNvPr>
          <p:cNvSpPr txBox="1">
            <a:spLocks/>
          </p:cNvSpPr>
          <p:nvPr/>
        </p:nvSpPr>
        <p:spPr>
          <a:xfrm>
            <a:off x="547217" y="594147"/>
            <a:ext cx="4003729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400" dirty="0">
                <a:solidFill>
                  <a:srgbClr val="FF0000"/>
                </a:solidFill>
              </a:rPr>
              <a:t>What</a:t>
            </a:r>
            <a:r>
              <a:rPr lang="en-US" sz="2400" spc="-65" dirty="0">
                <a:solidFill>
                  <a:srgbClr val="FF0000"/>
                </a:solidFill>
              </a:rPr>
              <a:t> </a:t>
            </a:r>
            <a:r>
              <a:rPr lang="en-US" sz="2400" dirty="0">
                <a:solidFill>
                  <a:srgbClr val="FF0000"/>
                </a:solidFill>
              </a:rPr>
              <a:t>is</a:t>
            </a:r>
            <a:r>
              <a:rPr lang="en-US" sz="2400" spc="-160" dirty="0">
                <a:solidFill>
                  <a:srgbClr val="FF0000"/>
                </a:solidFill>
              </a:rPr>
              <a:t> </a:t>
            </a:r>
            <a:r>
              <a:rPr lang="en-US" sz="2400" spc="-45" dirty="0">
                <a:solidFill>
                  <a:srgbClr val="FF0000"/>
                </a:solidFill>
              </a:rPr>
              <a:t>AWS?</a:t>
            </a: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B99DF898-44EC-4567-80DF-7498A04EDE2F}"/>
              </a:ext>
            </a:extLst>
          </p:cNvPr>
          <p:cNvSpPr txBox="1"/>
          <p:nvPr/>
        </p:nvSpPr>
        <p:spPr>
          <a:xfrm>
            <a:off x="547217" y="1166825"/>
            <a:ext cx="10287000" cy="281423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pc="-40" dirty="0">
                <a:solidFill>
                  <a:srgbClr val="313131"/>
                </a:solidFill>
                <a:latin typeface="Arial MT"/>
                <a:cs typeface="Arial MT"/>
              </a:rPr>
              <a:t>AWS </a:t>
            </a:r>
            <a:r>
              <a:rPr spc="-5" dirty="0">
                <a:solidFill>
                  <a:srgbClr val="313131"/>
                </a:solidFill>
                <a:latin typeface="Arial MT"/>
                <a:cs typeface="Arial MT"/>
              </a:rPr>
              <a:t>provides </a:t>
            </a:r>
            <a:r>
              <a:rPr dirty="0">
                <a:solidFill>
                  <a:srgbClr val="313131"/>
                </a:solidFill>
                <a:latin typeface="Arial MT"/>
                <a:cs typeface="Arial MT"/>
              </a:rPr>
              <a:t>a </a:t>
            </a:r>
            <a:r>
              <a:rPr spc="-5" dirty="0">
                <a:solidFill>
                  <a:srgbClr val="313131"/>
                </a:solidFill>
                <a:latin typeface="Arial MT"/>
                <a:cs typeface="Arial MT"/>
              </a:rPr>
              <a:t>highly reliable, </a:t>
            </a:r>
            <a:r>
              <a:rPr dirty="0">
                <a:solidFill>
                  <a:srgbClr val="313131"/>
                </a:solidFill>
                <a:latin typeface="Arial MT"/>
                <a:cs typeface="Arial MT"/>
              </a:rPr>
              <a:t>scalable, low-cost </a:t>
            </a:r>
            <a:r>
              <a:rPr spc="5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dirty="0">
                <a:solidFill>
                  <a:srgbClr val="313131"/>
                </a:solidFill>
                <a:latin typeface="Arial MT"/>
                <a:cs typeface="Arial MT"/>
              </a:rPr>
              <a:t>infrastructure</a:t>
            </a:r>
            <a:r>
              <a:rPr spc="-50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pc="-5" dirty="0">
                <a:solidFill>
                  <a:srgbClr val="313131"/>
                </a:solidFill>
                <a:latin typeface="Arial MT"/>
                <a:cs typeface="Arial MT"/>
              </a:rPr>
              <a:t>platform</a:t>
            </a:r>
            <a:r>
              <a:rPr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pc="-5" dirty="0">
                <a:solidFill>
                  <a:srgbClr val="313131"/>
                </a:solidFill>
                <a:latin typeface="Arial MT"/>
                <a:cs typeface="Arial MT"/>
              </a:rPr>
              <a:t>in</a:t>
            </a:r>
            <a:r>
              <a:rPr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pc="-5" dirty="0">
                <a:solidFill>
                  <a:srgbClr val="313131"/>
                </a:solidFill>
                <a:latin typeface="Arial MT"/>
                <a:cs typeface="Arial MT"/>
              </a:rPr>
              <a:t>the</a:t>
            </a:r>
            <a:r>
              <a:rPr spc="-10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pc="-5" dirty="0">
                <a:solidFill>
                  <a:srgbClr val="313131"/>
                </a:solidFill>
                <a:latin typeface="Arial MT"/>
                <a:cs typeface="Arial MT"/>
              </a:rPr>
              <a:t>cloud</a:t>
            </a:r>
            <a:r>
              <a:rPr spc="-20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pc="-5" dirty="0">
                <a:solidFill>
                  <a:srgbClr val="313131"/>
                </a:solidFill>
                <a:latin typeface="Arial MT"/>
                <a:cs typeface="Arial MT"/>
              </a:rPr>
              <a:t>that</a:t>
            </a:r>
            <a:r>
              <a:rPr dirty="0">
                <a:solidFill>
                  <a:srgbClr val="313131"/>
                </a:solidFill>
                <a:latin typeface="Arial MT"/>
                <a:cs typeface="Arial MT"/>
              </a:rPr>
              <a:t> powers</a:t>
            </a:r>
            <a:r>
              <a:rPr spc="-30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pc="-5" dirty="0">
                <a:solidFill>
                  <a:srgbClr val="313131"/>
                </a:solidFill>
                <a:latin typeface="Arial MT"/>
                <a:cs typeface="Arial MT"/>
              </a:rPr>
              <a:t>millions</a:t>
            </a:r>
            <a:r>
              <a:rPr dirty="0">
                <a:solidFill>
                  <a:srgbClr val="313131"/>
                </a:solidFill>
                <a:latin typeface="Arial MT"/>
                <a:cs typeface="Arial MT"/>
              </a:rPr>
              <a:t> of </a:t>
            </a:r>
            <a:r>
              <a:rPr spc="-869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dirty="0">
                <a:solidFill>
                  <a:srgbClr val="313131"/>
                </a:solidFill>
                <a:latin typeface="Arial MT"/>
                <a:cs typeface="Arial MT"/>
              </a:rPr>
              <a:t>businesses</a:t>
            </a:r>
            <a:r>
              <a:rPr spc="-35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dirty="0">
                <a:solidFill>
                  <a:srgbClr val="313131"/>
                </a:solidFill>
                <a:latin typeface="Arial MT"/>
                <a:cs typeface="Arial MT"/>
              </a:rPr>
              <a:t>in over</a:t>
            </a:r>
            <a:r>
              <a:rPr spc="-30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pc="-5" dirty="0">
                <a:solidFill>
                  <a:srgbClr val="313131"/>
                </a:solidFill>
                <a:latin typeface="Arial MT"/>
                <a:cs typeface="Arial MT"/>
              </a:rPr>
              <a:t>190</a:t>
            </a:r>
            <a:r>
              <a:rPr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pc="-5" dirty="0">
                <a:solidFill>
                  <a:srgbClr val="313131"/>
                </a:solidFill>
                <a:latin typeface="Arial MT"/>
                <a:cs typeface="Arial MT"/>
              </a:rPr>
              <a:t>countries</a:t>
            </a:r>
            <a:r>
              <a:rPr spc="-25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pc="-5" dirty="0">
                <a:solidFill>
                  <a:srgbClr val="313131"/>
                </a:solidFill>
                <a:latin typeface="Arial MT"/>
                <a:cs typeface="Arial MT"/>
              </a:rPr>
              <a:t>around</a:t>
            </a:r>
            <a:r>
              <a:rPr spc="-20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dirty="0">
                <a:solidFill>
                  <a:srgbClr val="313131"/>
                </a:solidFill>
                <a:latin typeface="Arial MT"/>
                <a:cs typeface="Arial MT"/>
              </a:rPr>
              <a:t>the</a:t>
            </a:r>
            <a:r>
              <a:rPr spc="-15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pc="-5" dirty="0">
                <a:solidFill>
                  <a:srgbClr val="313131"/>
                </a:solidFill>
                <a:latin typeface="Arial MT"/>
                <a:cs typeface="Arial MT"/>
              </a:rPr>
              <a:t>world.</a:t>
            </a:r>
            <a:endParaRPr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dirty="0">
              <a:latin typeface="Arial MT"/>
              <a:cs typeface="Arial MT"/>
            </a:endParaRPr>
          </a:p>
          <a:p>
            <a:pPr marL="241300" indent="-228600">
              <a:lnSpc>
                <a:spcPct val="100000"/>
              </a:lnSpc>
              <a:buClr>
                <a:srgbClr val="E20512"/>
              </a:buClr>
              <a:buSzPct val="117187"/>
              <a:buFont typeface="Wingdings"/>
              <a:buChar char=""/>
              <a:tabLst>
                <a:tab pos="241300" algn="l"/>
              </a:tabLst>
            </a:pPr>
            <a:r>
              <a:rPr spc="-5" dirty="0">
                <a:solidFill>
                  <a:srgbClr val="FF0000"/>
                </a:solidFill>
                <a:latin typeface="Arial MT"/>
                <a:cs typeface="Arial MT"/>
              </a:rPr>
              <a:t>Benefits</a:t>
            </a:r>
            <a:endParaRPr dirty="0">
              <a:solidFill>
                <a:srgbClr val="FF0000"/>
              </a:solidFill>
              <a:latin typeface="Arial MT"/>
              <a:cs typeface="Arial MT"/>
            </a:endParaRPr>
          </a:p>
          <a:p>
            <a:pPr marL="698500" lvl="1" indent="-229235">
              <a:lnSpc>
                <a:spcPct val="100000"/>
              </a:lnSpc>
              <a:spcBef>
                <a:spcPts val="400"/>
              </a:spcBef>
              <a:buClr>
                <a:srgbClr val="E20512"/>
              </a:buClr>
              <a:buFont typeface="Wingdings"/>
              <a:buChar char=""/>
              <a:tabLst>
                <a:tab pos="698500" algn="l"/>
              </a:tabLst>
            </a:pPr>
            <a:r>
              <a:rPr spc="10" dirty="0">
                <a:solidFill>
                  <a:srgbClr val="313131"/>
                </a:solidFill>
                <a:latin typeface="Arial MT"/>
                <a:cs typeface="Arial MT"/>
              </a:rPr>
              <a:t>Low</a:t>
            </a:r>
            <a:r>
              <a:rPr spc="-40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pc="15" dirty="0">
                <a:solidFill>
                  <a:srgbClr val="313131"/>
                </a:solidFill>
                <a:latin typeface="Arial MT"/>
                <a:cs typeface="Arial MT"/>
              </a:rPr>
              <a:t>Cost</a:t>
            </a:r>
            <a:endParaRPr dirty="0">
              <a:latin typeface="Arial MT"/>
              <a:cs typeface="Arial MT"/>
            </a:endParaRPr>
          </a:p>
          <a:p>
            <a:pPr marL="698500" lvl="1" indent="-229235">
              <a:lnSpc>
                <a:spcPct val="100000"/>
              </a:lnSpc>
              <a:spcBef>
                <a:spcPts val="540"/>
              </a:spcBef>
              <a:buClr>
                <a:srgbClr val="E20512"/>
              </a:buClr>
              <a:buFont typeface="Wingdings"/>
              <a:buChar char=""/>
              <a:tabLst>
                <a:tab pos="698500" algn="l"/>
              </a:tabLst>
            </a:pPr>
            <a:r>
              <a:rPr spc="10" dirty="0">
                <a:solidFill>
                  <a:srgbClr val="313131"/>
                </a:solidFill>
                <a:latin typeface="Arial MT"/>
                <a:cs typeface="Arial MT"/>
              </a:rPr>
              <a:t>Elasticity</a:t>
            </a:r>
            <a:r>
              <a:rPr spc="-30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endParaRPr lang="en-US" spc="-30" dirty="0">
              <a:solidFill>
                <a:srgbClr val="313131"/>
              </a:solidFill>
              <a:latin typeface="Arial MT"/>
              <a:cs typeface="Arial MT"/>
            </a:endParaRPr>
          </a:p>
          <a:p>
            <a:pPr marL="698500" lvl="1" indent="-229235">
              <a:lnSpc>
                <a:spcPct val="100000"/>
              </a:lnSpc>
              <a:spcBef>
                <a:spcPts val="540"/>
              </a:spcBef>
              <a:buClr>
                <a:srgbClr val="E20512"/>
              </a:buClr>
              <a:buFont typeface="Wingdings"/>
              <a:buChar char=""/>
              <a:tabLst>
                <a:tab pos="698500" algn="l"/>
              </a:tabLst>
            </a:pPr>
            <a:r>
              <a:rPr spc="10" dirty="0">
                <a:solidFill>
                  <a:srgbClr val="313131"/>
                </a:solidFill>
                <a:latin typeface="Arial MT"/>
                <a:cs typeface="Arial MT"/>
              </a:rPr>
              <a:t>Secure</a:t>
            </a:r>
            <a:endParaRPr dirty="0">
              <a:latin typeface="Arial MT"/>
              <a:cs typeface="Arial MT"/>
            </a:endParaRPr>
          </a:p>
          <a:p>
            <a:pPr marL="698500" lvl="1" indent="-229235">
              <a:lnSpc>
                <a:spcPct val="100000"/>
              </a:lnSpc>
              <a:spcBef>
                <a:spcPts val="540"/>
              </a:spcBef>
              <a:buClr>
                <a:srgbClr val="E20512"/>
              </a:buClr>
              <a:buFont typeface="Wingdings"/>
              <a:buChar char=""/>
              <a:tabLst>
                <a:tab pos="698500" algn="l"/>
              </a:tabLst>
            </a:pPr>
            <a:r>
              <a:rPr spc="10" dirty="0">
                <a:solidFill>
                  <a:srgbClr val="313131"/>
                </a:solidFill>
                <a:latin typeface="Arial MT"/>
                <a:cs typeface="Arial MT"/>
              </a:rPr>
              <a:t>Global</a:t>
            </a:r>
            <a:r>
              <a:rPr spc="-40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pc="15" dirty="0">
                <a:solidFill>
                  <a:srgbClr val="313131"/>
                </a:solidFill>
                <a:latin typeface="Arial MT"/>
                <a:cs typeface="Arial MT"/>
              </a:rPr>
              <a:t>Reach</a:t>
            </a:r>
            <a:endParaRPr lang="en-US" spc="15" dirty="0">
              <a:solidFill>
                <a:srgbClr val="313131"/>
              </a:solidFill>
              <a:latin typeface="Arial MT"/>
              <a:cs typeface="Arial MT"/>
            </a:endParaRPr>
          </a:p>
          <a:p>
            <a:pPr marL="698500" lvl="1" indent="-229235">
              <a:lnSpc>
                <a:spcPct val="100000"/>
              </a:lnSpc>
              <a:spcBef>
                <a:spcPts val="540"/>
              </a:spcBef>
              <a:buClr>
                <a:srgbClr val="E20512"/>
              </a:buClr>
              <a:buFont typeface="Wingdings"/>
              <a:buChar char=""/>
              <a:tabLst>
                <a:tab pos="698500" algn="l"/>
              </a:tabLst>
            </a:pPr>
            <a:r>
              <a:rPr lang="en-US" spc="15" dirty="0">
                <a:solidFill>
                  <a:srgbClr val="313131"/>
                </a:solidFill>
                <a:latin typeface="Arial MT"/>
                <a:cs typeface="Arial MT"/>
              </a:rPr>
              <a:t>….</a:t>
            </a:r>
            <a:endParaRPr dirty="0">
              <a:latin typeface="Arial MT"/>
              <a:cs typeface="Arial MT"/>
            </a:endParaRPr>
          </a:p>
        </p:txBody>
      </p:sp>
      <p:pic>
        <p:nvPicPr>
          <p:cNvPr id="4" name="object 4">
            <a:extLst>
              <a:ext uri="{FF2B5EF4-FFF2-40B4-BE49-F238E27FC236}">
                <a16:creationId xmlns:a16="http://schemas.microsoft.com/office/drawing/2014/main" id="{DCDDD20B-31B0-40C5-BB44-D1792A4A0000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471315" y="2304795"/>
            <a:ext cx="7173468" cy="3133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0764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1963</TotalTime>
  <Words>2995</Words>
  <Application>Microsoft Office PowerPoint</Application>
  <PresentationFormat>Widescreen</PresentationFormat>
  <Paragraphs>467</Paragraphs>
  <Slides>67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76" baseType="lpstr">
      <vt:lpstr>Arial MT</vt:lpstr>
      <vt:lpstr>Arial</vt:lpstr>
      <vt:lpstr>Calibri</vt:lpstr>
      <vt:lpstr>Open Sans</vt:lpstr>
      <vt:lpstr>Pridi</vt:lpstr>
      <vt:lpstr>Times New Roman</vt:lpstr>
      <vt:lpstr>Wingdings</vt:lpstr>
      <vt:lpstr>Work Sans SemiBold</vt:lpstr>
      <vt:lpstr>Office Theme</vt:lpstr>
      <vt:lpstr>AWS Cloud Services</vt:lpstr>
      <vt:lpstr>Agenda</vt:lpstr>
      <vt:lpstr>Introduction Cloud Computing</vt:lpstr>
      <vt:lpstr>PowerPoint Presentation</vt:lpstr>
      <vt:lpstr>PowerPoint Presentation</vt:lpstr>
      <vt:lpstr>PowerPoint Presentation</vt:lpstr>
      <vt:lpstr>PowerPoint Presentation</vt:lpstr>
      <vt:lpstr>Introduction AWS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Availability Zones</vt:lpstr>
      <vt:lpstr>AWS Core Infrastructure and Services</vt:lpstr>
      <vt:lpstr>AWS Foundation Services</vt:lpstr>
      <vt:lpstr>AWS Compute Overview</vt:lpstr>
      <vt:lpstr>Compute types</vt:lpstr>
      <vt:lpstr>Amazon EC2</vt:lpstr>
      <vt:lpstr>EC2 Operating Systems Supported</vt:lpstr>
      <vt:lpstr>EC2 AMI</vt:lpstr>
      <vt:lpstr>EC2 AMI</vt:lpstr>
      <vt:lpstr>EC2 Security Groups</vt:lpstr>
      <vt:lpstr>EC2 Pricing</vt:lpstr>
      <vt:lpstr>EC2 Purchasing Options</vt:lpstr>
      <vt:lpstr>AWS Networking Overview</vt:lpstr>
      <vt:lpstr>PowerPoint Presentation</vt:lpstr>
      <vt:lpstr>PowerPoint Presentation</vt:lpstr>
      <vt:lpstr>AWS Networking Components</vt:lpstr>
      <vt:lpstr>PowerPoint Presentation</vt:lpstr>
      <vt:lpstr>PowerPoint Presentation</vt:lpstr>
      <vt:lpstr>Subnet</vt:lpstr>
      <vt:lpstr>Subnet and Route Table</vt:lpstr>
      <vt:lpstr>Internet Gateway</vt:lpstr>
      <vt:lpstr>Elastic IP Address</vt:lpstr>
      <vt:lpstr>NAT Gateway</vt:lpstr>
      <vt:lpstr>VPC Security - Security Groups</vt:lpstr>
      <vt:lpstr>VPC Security - Network Access Control List</vt:lpstr>
      <vt:lpstr>AWS Storage Overview</vt:lpstr>
      <vt:lpstr>AWS Storage Services &amp; Content Delivery</vt:lpstr>
      <vt:lpstr>Amazon Simple Storage Service (S3)</vt:lpstr>
      <vt:lpstr>Amazon S3 Concept</vt:lpstr>
      <vt:lpstr>Traditional Platform - Storage Architecture</vt:lpstr>
      <vt:lpstr>AWS Instance Volumes and Data Storage</vt:lpstr>
      <vt:lpstr>Amazon Glacier</vt:lpstr>
      <vt:lpstr>Amazon Elastic Block Store (EBS)</vt:lpstr>
      <vt:lpstr>Amazon EBS vs Amazon S3</vt:lpstr>
      <vt:lpstr>Amazon Storage Gateway</vt:lpstr>
      <vt:lpstr>Amazon Cloud Front</vt:lpstr>
      <vt:lpstr>AWS Database Overview</vt:lpstr>
      <vt:lpstr>AWS Database Services</vt:lpstr>
      <vt:lpstr>Traditional Database Architecture</vt:lpstr>
      <vt:lpstr>AWS Data Tier Architecture</vt:lpstr>
      <vt:lpstr>AWS Database Services for the Data Tier</vt:lpstr>
      <vt:lpstr>PowerPoint Presentation</vt:lpstr>
      <vt:lpstr>Amazon RDS Managed relational database service with a choice of popular database engines</vt:lpstr>
      <vt:lpstr>If you host your databases on-premises…</vt:lpstr>
      <vt:lpstr>If you host your databases in Amazon EC2…</vt:lpstr>
      <vt:lpstr>If you choose Amazon RDS…</vt:lpstr>
      <vt:lpstr>Key Amazon RDS Features</vt:lpstr>
      <vt:lpstr>PowerPoint Presentation</vt:lpstr>
      <vt:lpstr>Amazon DynamoDB</vt:lpstr>
      <vt:lpstr>Highly available and durable</vt:lpstr>
      <vt:lpstr>Highly available and durable</vt:lpstr>
      <vt:lpstr>Backup and Restore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Harry Trần</dc:creator>
  <cp:lastModifiedBy>phan van duc(ＴＳＤＶ Eng 2)</cp:lastModifiedBy>
  <cp:revision>141</cp:revision>
  <cp:lastPrinted>2020-09-03T00:58:44Z</cp:lastPrinted>
  <dcterms:created xsi:type="dcterms:W3CDTF">2020-09-01T03:13:28Z</dcterms:created>
  <dcterms:modified xsi:type="dcterms:W3CDTF">2022-04-27T06:41:23Z</dcterms:modified>
</cp:coreProperties>
</file>